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diagrams/data10.xml" ContentType="application/vnd.openxmlformats-officedocument.drawingml.diagramData+xml"/>
  <Override PartName="/ppt/diagrams/layout10.xml" ContentType="application/vnd.openxmlformats-officedocument.drawingml.diagramLayout+xml"/>
  <Override PartName="/ppt/diagrams/quickStyle10.xml" ContentType="application/vnd.openxmlformats-officedocument.drawingml.diagramStyle+xml"/>
  <Override PartName="/ppt/diagrams/colors10.xml" ContentType="application/vnd.openxmlformats-officedocument.drawingml.diagramColors+xml"/>
  <Override PartName="/ppt/diagrams/drawing10.xml" ContentType="application/vnd.ms-office.drawingml.diagramDrawing+xml"/>
  <Override PartName="/ppt/diagrams/data11.xml" ContentType="application/vnd.openxmlformats-officedocument.drawingml.diagramData+xml"/>
  <Override PartName="/ppt/diagrams/layout11.xml" ContentType="application/vnd.openxmlformats-officedocument.drawingml.diagramLayout+xml"/>
  <Override PartName="/ppt/diagrams/quickStyle11.xml" ContentType="application/vnd.openxmlformats-officedocument.drawingml.diagramStyle+xml"/>
  <Override PartName="/ppt/diagrams/colors11.xml" ContentType="application/vnd.openxmlformats-officedocument.drawingml.diagramColors+xml"/>
  <Override PartName="/ppt/diagrams/drawing11.xml" ContentType="application/vnd.ms-office.drawingml.diagramDrawing+xml"/>
  <Override PartName="/ppt/diagrams/data12.xml" ContentType="application/vnd.openxmlformats-officedocument.drawingml.diagramData+xml"/>
  <Override PartName="/ppt/diagrams/layout12.xml" ContentType="application/vnd.openxmlformats-officedocument.drawingml.diagramLayout+xml"/>
  <Override PartName="/ppt/diagrams/quickStyle12.xml" ContentType="application/vnd.openxmlformats-officedocument.drawingml.diagramStyle+xml"/>
  <Override PartName="/ppt/diagrams/colors12.xml" ContentType="application/vnd.openxmlformats-officedocument.drawingml.diagramColors+xml"/>
  <Override PartName="/ppt/diagrams/drawing12.xml" ContentType="application/vnd.ms-office.drawingml.diagramDrawing+xml"/>
  <Override PartName="/ppt/diagrams/data13.xml" ContentType="application/vnd.openxmlformats-officedocument.drawingml.diagramData+xml"/>
  <Override PartName="/ppt/diagrams/layout13.xml" ContentType="application/vnd.openxmlformats-officedocument.drawingml.diagramLayout+xml"/>
  <Override PartName="/ppt/diagrams/quickStyle13.xml" ContentType="application/vnd.openxmlformats-officedocument.drawingml.diagramStyle+xml"/>
  <Override PartName="/ppt/diagrams/colors13.xml" ContentType="application/vnd.openxmlformats-officedocument.drawingml.diagramColors+xml"/>
  <Override PartName="/ppt/diagrams/drawing13.xml" ContentType="application/vnd.ms-office.drawingml.diagramDrawing+xml"/>
  <Override PartName="/ppt/diagrams/data14.xml" ContentType="application/vnd.openxmlformats-officedocument.drawingml.diagramData+xml"/>
  <Override PartName="/ppt/diagrams/layout14.xml" ContentType="application/vnd.openxmlformats-officedocument.drawingml.diagramLayout+xml"/>
  <Override PartName="/ppt/diagrams/quickStyle14.xml" ContentType="application/vnd.openxmlformats-officedocument.drawingml.diagramStyle+xml"/>
  <Override PartName="/ppt/diagrams/colors14.xml" ContentType="application/vnd.openxmlformats-officedocument.drawingml.diagramColors+xml"/>
  <Override PartName="/ppt/diagrams/drawing14.xml" ContentType="application/vnd.ms-office.drawingml.diagramDrawing+xml"/>
  <Override PartName="/ppt/diagrams/data15.xml" ContentType="application/vnd.openxmlformats-officedocument.drawingml.diagramData+xml"/>
  <Override PartName="/ppt/diagrams/layout15.xml" ContentType="application/vnd.openxmlformats-officedocument.drawingml.diagramLayout+xml"/>
  <Override PartName="/ppt/diagrams/quickStyle15.xml" ContentType="application/vnd.openxmlformats-officedocument.drawingml.diagramStyle+xml"/>
  <Override PartName="/ppt/diagrams/colors15.xml" ContentType="application/vnd.openxmlformats-officedocument.drawingml.diagramColors+xml"/>
  <Override PartName="/ppt/diagrams/drawing15.xml" ContentType="application/vnd.ms-office.drawingml.diagramDrawing+xml"/>
  <Override PartName="/ppt/diagrams/data16.xml" ContentType="application/vnd.openxmlformats-officedocument.drawingml.diagramData+xml"/>
  <Override PartName="/ppt/diagrams/layout16.xml" ContentType="application/vnd.openxmlformats-officedocument.drawingml.diagramLayout+xml"/>
  <Override PartName="/ppt/diagrams/quickStyle16.xml" ContentType="application/vnd.openxmlformats-officedocument.drawingml.diagramStyle+xml"/>
  <Override PartName="/ppt/diagrams/colors16.xml" ContentType="application/vnd.openxmlformats-officedocument.drawingml.diagramColors+xml"/>
  <Override PartName="/ppt/diagrams/drawing16.xml" ContentType="application/vnd.ms-office.drawingml.diagramDrawing+xml"/>
  <Override PartName="/ppt/diagrams/data17.xml" ContentType="application/vnd.openxmlformats-officedocument.drawingml.diagramData+xml"/>
  <Override PartName="/ppt/diagrams/layout17.xml" ContentType="application/vnd.openxmlformats-officedocument.drawingml.diagramLayout+xml"/>
  <Override PartName="/ppt/diagrams/quickStyle17.xml" ContentType="application/vnd.openxmlformats-officedocument.drawingml.diagramStyle+xml"/>
  <Override PartName="/ppt/diagrams/colors17.xml" ContentType="application/vnd.openxmlformats-officedocument.drawingml.diagramColors+xml"/>
  <Override PartName="/ppt/diagrams/drawing17.xml" ContentType="application/vnd.ms-office.drawingml.diagramDrawing+xml"/>
  <Override PartName="/ppt/diagrams/data18.xml" ContentType="application/vnd.openxmlformats-officedocument.drawingml.diagramData+xml"/>
  <Override PartName="/ppt/diagrams/layout18.xml" ContentType="application/vnd.openxmlformats-officedocument.drawingml.diagramLayout+xml"/>
  <Override PartName="/ppt/diagrams/quickStyle18.xml" ContentType="application/vnd.openxmlformats-officedocument.drawingml.diagramStyle+xml"/>
  <Override PartName="/ppt/diagrams/colors18.xml" ContentType="application/vnd.openxmlformats-officedocument.drawingml.diagramColors+xml"/>
  <Override PartName="/ppt/diagrams/drawing18.xml" ContentType="application/vnd.ms-office.drawingml.diagramDrawing+xml"/>
  <Override PartName="/ppt/diagrams/data19.xml" ContentType="application/vnd.openxmlformats-officedocument.drawingml.diagramData+xml"/>
  <Override PartName="/ppt/diagrams/layout19.xml" ContentType="application/vnd.openxmlformats-officedocument.drawingml.diagramLayout+xml"/>
  <Override PartName="/ppt/diagrams/quickStyle19.xml" ContentType="application/vnd.openxmlformats-officedocument.drawingml.diagramStyle+xml"/>
  <Override PartName="/ppt/diagrams/colors19.xml" ContentType="application/vnd.openxmlformats-officedocument.drawingml.diagramColors+xml"/>
  <Override PartName="/ppt/diagrams/drawing19.xml" ContentType="application/vnd.ms-office.drawingml.diagramDrawing+xml"/>
  <Override PartName="/ppt/diagrams/data20.xml" ContentType="application/vnd.openxmlformats-officedocument.drawingml.diagramData+xml"/>
  <Override PartName="/ppt/diagrams/layout20.xml" ContentType="application/vnd.openxmlformats-officedocument.drawingml.diagramLayout+xml"/>
  <Override PartName="/ppt/diagrams/quickStyle20.xml" ContentType="application/vnd.openxmlformats-officedocument.drawingml.diagramStyle+xml"/>
  <Override PartName="/ppt/diagrams/colors20.xml" ContentType="application/vnd.openxmlformats-officedocument.drawingml.diagramColors+xml"/>
  <Override PartName="/ppt/diagrams/drawing20.xml" ContentType="application/vnd.ms-office.drawingml.diagramDrawing+xml"/>
  <Override PartName="/ppt/diagrams/data21.xml" ContentType="application/vnd.openxmlformats-officedocument.drawingml.diagramData+xml"/>
  <Override PartName="/ppt/diagrams/layout21.xml" ContentType="application/vnd.openxmlformats-officedocument.drawingml.diagramLayout+xml"/>
  <Override PartName="/ppt/diagrams/quickStyle21.xml" ContentType="application/vnd.openxmlformats-officedocument.drawingml.diagramStyle+xml"/>
  <Override PartName="/ppt/diagrams/colors21.xml" ContentType="application/vnd.openxmlformats-officedocument.drawingml.diagramColors+xml"/>
  <Override PartName="/ppt/diagrams/drawing21.xml" ContentType="application/vnd.ms-office.drawingml.diagramDrawing+xml"/>
  <Override PartName="/ppt/diagrams/data22.xml" ContentType="application/vnd.openxmlformats-officedocument.drawingml.diagramData+xml"/>
  <Override PartName="/ppt/diagrams/layout22.xml" ContentType="application/vnd.openxmlformats-officedocument.drawingml.diagramLayout+xml"/>
  <Override PartName="/ppt/diagrams/quickStyle22.xml" ContentType="application/vnd.openxmlformats-officedocument.drawingml.diagramStyle+xml"/>
  <Override PartName="/ppt/diagrams/colors22.xml" ContentType="application/vnd.openxmlformats-officedocument.drawingml.diagramColors+xml"/>
  <Override PartName="/ppt/diagrams/drawing22.xml" ContentType="application/vnd.ms-office.drawingml.diagramDrawing+xml"/>
  <Override PartName="/ppt/diagrams/data23.xml" ContentType="application/vnd.openxmlformats-officedocument.drawingml.diagramData+xml"/>
  <Override PartName="/ppt/diagrams/layout23.xml" ContentType="application/vnd.openxmlformats-officedocument.drawingml.diagramLayout+xml"/>
  <Override PartName="/ppt/diagrams/quickStyle23.xml" ContentType="application/vnd.openxmlformats-officedocument.drawingml.diagramStyle+xml"/>
  <Override PartName="/ppt/diagrams/colors23.xml" ContentType="application/vnd.openxmlformats-officedocument.drawingml.diagramColors+xml"/>
  <Override PartName="/ppt/diagrams/drawing23.xml" ContentType="application/vnd.ms-office.drawingml.diagramDrawing+xml"/>
  <Override PartName="/ppt/diagrams/data24.xml" ContentType="application/vnd.openxmlformats-officedocument.drawingml.diagramData+xml"/>
  <Override PartName="/ppt/diagrams/layout24.xml" ContentType="application/vnd.openxmlformats-officedocument.drawingml.diagramLayout+xml"/>
  <Override PartName="/ppt/diagrams/quickStyle24.xml" ContentType="application/vnd.openxmlformats-officedocument.drawingml.diagramStyle+xml"/>
  <Override PartName="/ppt/diagrams/colors24.xml" ContentType="application/vnd.openxmlformats-officedocument.drawingml.diagramColors+xml"/>
  <Override PartName="/ppt/diagrams/drawing24.xml" ContentType="application/vnd.ms-office.drawingml.diagramDrawing+xml"/>
  <Override PartName="/ppt/diagrams/data25.xml" ContentType="application/vnd.openxmlformats-officedocument.drawingml.diagramData+xml"/>
  <Override PartName="/ppt/diagrams/layout25.xml" ContentType="application/vnd.openxmlformats-officedocument.drawingml.diagramLayout+xml"/>
  <Override PartName="/ppt/diagrams/quickStyle25.xml" ContentType="application/vnd.openxmlformats-officedocument.drawingml.diagramStyle+xml"/>
  <Override PartName="/ppt/diagrams/colors25.xml" ContentType="application/vnd.openxmlformats-officedocument.drawingml.diagramColors+xml"/>
  <Override PartName="/ppt/diagrams/drawing25.xml" ContentType="application/vnd.ms-office.drawingml.diagramDrawing+xml"/>
  <Override PartName="/ppt/diagrams/data26.xml" ContentType="application/vnd.openxmlformats-officedocument.drawingml.diagramData+xml"/>
  <Override PartName="/ppt/diagrams/layout26.xml" ContentType="application/vnd.openxmlformats-officedocument.drawingml.diagramLayout+xml"/>
  <Override PartName="/ppt/diagrams/quickStyle26.xml" ContentType="application/vnd.openxmlformats-officedocument.drawingml.diagramStyle+xml"/>
  <Override PartName="/ppt/diagrams/colors26.xml" ContentType="application/vnd.openxmlformats-officedocument.drawingml.diagramColors+xml"/>
  <Override PartName="/ppt/diagrams/drawing26.xml" ContentType="application/vnd.ms-office.drawingml.diagramDrawing+xml"/>
  <Override PartName="/ppt/diagrams/data27.xml" ContentType="application/vnd.openxmlformats-officedocument.drawingml.diagramData+xml"/>
  <Override PartName="/ppt/diagrams/layout27.xml" ContentType="application/vnd.openxmlformats-officedocument.drawingml.diagramLayout+xml"/>
  <Override PartName="/ppt/diagrams/quickStyle27.xml" ContentType="application/vnd.openxmlformats-officedocument.drawingml.diagramStyle+xml"/>
  <Override PartName="/ppt/diagrams/colors27.xml" ContentType="application/vnd.openxmlformats-officedocument.drawingml.diagramColors+xml"/>
  <Override PartName="/ppt/diagrams/drawing27.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0" r:id="rId4"/>
    <p:sldId id="258" r:id="rId5"/>
    <p:sldId id="259"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 id="293" r:id="rId39"/>
    <p:sldId id="294" r:id="rId40"/>
    <p:sldId id="295" r:id="rId41"/>
    <p:sldId id="296" r:id="rId42"/>
    <p:sldId id="297" r:id="rId43"/>
    <p:sldId id="298" r:id="rId44"/>
    <p:sldId id="299" r:id="rId45"/>
    <p:sldId id="300" r:id="rId46"/>
    <p:sldId id="301" r:id="rId47"/>
    <p:sldId id="302" r:id="rId48"/>
    <p:sldId id="303" r:id="rId49"/>
    <p:sldId id="305" r:id="rId50"/>
    <p:sldId id="304" r:id="rId51"/>
    <p:sldId id="306" r:id="rId52"/>
    <p:sldId id="307" r:id="rId53"/>
    <p:sldId id="308" r:id="rId54"/>
    <p:sldId id="309" r:id="rId55"/>
    <p:sldId id="310" r:id="rId56"/>
    <p:sldId id="311" r:id="rId57"/>
    <p:sldId id="312" r:id="rId58"/>
    <p:sldId id="313" r:id="rId59"/>
    <p:sldId id="314" r:id="rId60"/>
    <p:sldId id="315" r:id="rId61"/>
    <p:sldId id="316" r:id="rId62"/>
    <p:sldId id="317" r:id="rId63"/>
    <p:sldId id="318" r:id="rId64"/>
    <p:sldId id="319" r:id="rId65"/>
    <p:sldId id="320" r:id="rId66"/>
    <p:sldId id="321" r:id="rId67"/>
    <p:sldId id="322" r:id="rId68"/>
    <p:sldId id="323" r:id="rId69"/>
    <p:sldId id="324" r:id="rId70"/>
    <p:sldId id="325" r:id="rId71"/>
    <p:sldId id="327" r:id="rId72"/>
    <p:sldId id="326" r:id="rId73"/>
    <p:sldId id="380" r:id="rId74"/>
    <p:sldId id="381" r:id="rId75"/>
    <p:sldId id="328" r:id="rId76"/>
    <p:sldId id="329" r:id="rId77"/>
    <p:sldId id="330" r:id="rId78"/>
    <p:sldId id="331" r:id="rId79"/>
    <p:sldId id="332" r:id="rId80"/>
    <p:sldId id="333" r:id="rId81"/>
    <p:sldId id="334" r:id="rId82"/>
    <p:sldId id="335" r:id="rId83"/>
    <p:sldId id="336" r:id="rId84"/>
    <p:sldId id="337" r:id="rId85"/>
    <p:sldId id="338" r:id="rId86"/>
    <p:sldId id="339" r:id="rId87"/>
    <p:sldId id="340" r:id="rId88"/>
    <p:sldId id="341" r:id="rId89"/>
    <p:sldId id="342" r:id="rId90"/>
    <p:sldId id="343" r:id="rId91"/>
    <p:sldId id="344" r:id="rId92"/>
    <p:sldId id="345" r:id="rId93"/>
    <p:sldId id="346" r:id="rId94"/>
    <p:sldId id="347" r:id="rId95"/>
    <p:sldId id="348" r:id="rId96"/>
    <p:sldId id="349" r:id="rId97"/>
    <p:sldId id="350" r:id="rId98"/>
    <p:sldId id="351" r:id="rId99"/>
    <p:sldId id="383" r:id="rId100"/>
    <p:sldId id="382" r:id="rId101"/>
    <p:sldId id="352" r:id="rId102"/>
    <p:sldId id="353" r:id="rId103"/>
    <p:sldId id="354" r:id="rId104"/>
    <p:sldId id="355" r:id="rId105"/>
    <p:sldId id="356" r:id="rId106"/>
    <p:sldId id="357" r:id="rId107"/>
    <p:sldId id="384" r:id="rId108"/>
    <p:sldId id="358" r:id="rId109"/>
    <p:sldId id="359" r:id="rId110"/>
    <p:sldId id="360" r:id="rId111"/>
    <p:sldId id="361" r:id="rId112"/>
    <p:sldId id="362" r:id="rId113"/>
    <p:sldId id="363" r:id="rId114"/>
    <p:sldId id="364" r:id="rId115"/>
    <p:sldId id="365" r:id="rId116"/>
    <p:sldId id="369" r:id="rId117"/>
    <p:sldId id="367" r:id="rId118"/>
    <p:sldId id="370" r:id="rId119"/>
    <p:sldId id="371" r:id="rId120"/>
    <p:sldId id="372" r:id="rId121"/>
    <p:sldId id="374" r:id="rId122"/>
    <p:sldId id="375" r:id="rId123"/>
    <p:sldId id="373" r:id="rId124"/>
    <p:sldId id="368" r:id="rId125"/>
    <p:sldId id="376" r:id="rId126"/>
    <p:sldId id="377" r:id="rId127"/>
    <p:sldId id="378" r:id="rId128"/>
    <p:sldId id="366" r:id="rId129"/>
    <p:sldId id="387" r:id="rId130"/>
    <p:sldId id="388" r:id="rId131"/>
    <p:sldId id="386" r:id="rId132"/>
    <p:sldId id="379" r:id="rId13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868" autoAdjust="0"/>
    <p:restoredTop sz="94660"/>
  </p:normalViewPr>
  <p:slideViewPr>
    <p:cSldViewPr snapToGrid="0">
      <p:cViewPr varScale="1">
        <p:scale>
          <a:sx n="114" d="100"/>
          <a:sy n="114" d="100"/>
        </p:scale>
        <p:origin x="480" y="114"/>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17" Type="http://schemas.openxmlformats.org/officeDocument/2006/relationships/slide" Target="slides/slide116.xml"/><Relationship Id="rId21" Type="http://schemas.openxmlformats.org/officeDocument/2006/relationships/slide" Target="slides/slide20.xml"/><Relationship Id="rId42" Type="http://schemas.openxmlformats.org/officeDocument/2006/relationships/slide" Target="slides/slide41.xml"/><Relationship Id="rId63" Type="http://schemas.openxmlformats.org/officeDocument/2006/relationships/slide" Target="slides/slide62.xml"/><Relationship Id="rId84" Type="http://schemas.openxmlformats.org/officeDocument/2006/relationships/slide" Target="slides/slide83.xml"/><Relationship Id="rId16" Type="http://schemas.openxmlformats.org/officeDocument/2006/relationships/slide" Target="slides/slide15.xml"/><Relationship Id="rId107" Type="http://schemas.openxmlformats.org/officeDocument/2006/relationships/slide" Target="slides/slide106.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102" Type="http://schemas.openxmlformats.org/officeDocument/2006/relationships/slide" Target="slides/slide101.xml"/><Relationship Id="rId123" Type="http://schemas.openxmlformats.org/officeDocument/2006/relationships/slide" Target="slides/slide122.xml"/><Relationship Id="rId128" Type="http://schemas.openxmlformats.org/officeDocument/2006/relationships/slide" Target="slides/slide127.xml"/><Relationship Id="rId5" Type="http://schemas.openxmlformats.org/officeDocument/2006/relationships/slide" Target="slides/slide4.xml"/><Relationship Id="rId90" Type="http://schemas.openxmlformats.org/officeDocument/2006/relationships/slide" Target="slides/slide89.xml"/><Relationship Id="rId95" Type="http://schemas.openxmlformats.org/officeDocument/2006/relationships/slide" Target="slides/slide94.xml"/><Relationship Id="rId22" Type="http://schemas.openxmlformats.org/officeDocument/2006/relationships/slide" Target="slides/slide21.xml"/><Relationship Id="rId27" Type="http://schemas.openxmlformats.org/officeDocument/2006/relationships/slide" Target="slides/slide26.xml"/><Relationship Id="rId43" Type="http://schemas.openxmlformats.org/officeDocument/2006/relationships/slide" Target="slides/slide42.xml"/><Relationship Id="rId48" Type="http://schemas.openxmlformats.org/officeDocument/2006/relationships/slide" Target="slides/slide47.xml"/><Relationship Id="rId64" Type="http://schemas.openxmlformats.org/officeDocument/2006/relationships/slide" Target="slides/slide63.xml"/><Relationship Id="rId69" Type="http://schemas.openxmlformats.org/officeDocument/2006/relationships/slide" Target="slides/slide68.xml"/><Relationship Id="rId113" Type="http://schemas.openxmlformats.org/officeDocument/2006/relationships/slide" Target="slides/slide112.xml"/><Relationship Id="rId118" Type="http://schemas.openxmlformats.org/officeDocument/2006/relationships/slide" Target="slides/slide117.xml"/><Relationship Id="rId134" Type="http://schemas.openxmlformats.org/officeDocument/2006/relationships/presProps" Target="presProps.xml"/><Relationship Id="rId80" Type="http://schemas.openxmlformats.org/officeDocument/2006/relationships/slide" Target="slides/slide79.xml"/><Relationship Id="rId85" Type="http://schemas.openxmlformats.org/officeDocument/2006/relationships/slide" Target="slides/slide84.xml"/><Relationship Id="rId12" Type="http://schemas.openxmlformats.org/officeDocument/2006/relationships/slide" Target="slides/slide11.xml"/><Relationship Id="rId17" Type="http://schemas.openxmlformats.org/officeDocument/2006/relationships/slide" Target="slides/slide16.xml"/><Relationship Id="rId33" Type="http://schemas.openxmlformats.org/officeDocument/2006/relationships/slide" Target="slides/slide32.xml"/><Relationship Id="rId38" Type="http://schemas.openxmlformats.org/officeDocument/2006/relationships/slide" Target="slides/slide37.xml"/><Relationship Id="rId59" Type="http://schemas.openxmlformats.org/officeDocument/2006/relationships/slide" Target="slides/slide58.xml"/><Relationship Id="rId103" Type="http://schemas.openxmlformats.org/officeDocument/2006/relationships/slide" Target="slides/slide102.xml"/><Relationship Id="rId108" Type="http://schemas.openxmlformats.org/officeDocument/2006/relationships/slide" Target="slides/slide107.xml"/><Relationship Id="rId124" Type="http://schemas.openxmlformats.org/officeDocument/2006/relationships/slide" Target="slides/slide123.xml"/><Relationship Id="rId129" Type="http://schemas.openxmlformats.org/officeDocument/2006/relationships/slide" Target="slides/slide128.xml"/><Relationship Id="rId54" Type="http://schemas.openxmlformats.org/officeDocument/2006/relationships/slide" Target="slides/slide53.xml"/><Relationship Id="rId70" Type="http://schemas.openxmlformats.org/officeDocument/2006/relationships/slide" Target="slides/slide69.xml"/><Relationship Id="rId75" Type="http://schemas.openxmlformats.org/officeDocument/2006/relationships/slide" Target="slides/slide74.xml"/><Relationship Id="rId91" Type="http://schemas.openxmlformats.org/officeDocument/2006/relationships/slide" Target="slides/slide90.xml"/><Relationship Id="rId96" Type="http://schemas.openxmlformats.org/officeDocument/2006/relationships/slide" Target="slides/slide95.xml"/><Relationship Id="rId1" Type="http://schemas.openxmlformats.org/officeDocument/2006/relationships/slideMaster" Target="slideMasters/slideMaster1.xml"/><Relationship Id="rId6" Type="http://schemas.openxmlformats.org/officeDocument/2006/relationships/slide" Target="slides/slide5.xml"/><Relationship Id="rId23" Type="http://schemas.openxmlformats.org/officeDocument/2006/relationships/slide" Target="slides/slide22.xml"/><Relationship Id="rId28" Type="http://schemas.openxmlformats.org/officeDocument/2006/relationships/slide" Target="slides/slide27.xml"/><Relationship Id="rId49" Type="http://schemas.openxmlformats.org/officeDocument/2006/relationships/slide" Target="slides/slide48.xml"/><Relationship Id="rId114" Type="http://schemas.openxmlformats.org/officeDocument/2006/relationships/slide" Target="slides/slide113.xml"/><Relationship Id="rId119" Type="http://schemas.openxmlformats.org/officeDocument/2006/relationships/slide" Target="slides/slide118.xml"/><Relationship Id="rId44" Type="http://schemas.openxmlformats.org/officeDocument/2006/relationships/slide" Target="slides/slide43.xml"/><Relationship Id="rId60" Type="http://schemas.openxmlformats.org/officeDocument/2006/relationships/slide" Target="slides/slide59.xml"/><Relationship Id="rId65" Type="http://schemas.openxmlformats.org/officeDocument/2006/relationships/slide" Target="slides/slide64.xml"/><Relationship Id="rId81" Type="http://schemas.openxmlformats.org/officeDocument/2006/relationships/slide" Target="slides/slide80.xml"/><Relationship Id="rId86" Type="http://schemas.openxmlformats.org/officeDocument/2006/relationships/slide" Target="slides/slide85.xml"/><Relationship Id="rId130" Type="http://schemas.openxmlformats.org/officeDocument/2006/relationships/slide" Target="slides/slide129.xml"/><Relationship Id="rId135" Type="http://schemas.openxmlformats.org/officeDocument/2006/relationships/viewProps" Target="viewProps.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slide" Target="slides/slide10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120" Type="http://schemas.openxmlformats.org/officeDocument/2006/relationships/slide" Target="slides/slide119.xml"/><Relationship Id="rId125" Type="http://schemas.openxmlformats.org/officeDocument/2006/relationships/slide" Target="slides/slide124.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110" Type="http://schemas.openxmlformats.org/officeDocument/2006/relationships/slide" Target="slides/slide109.xml"/><Relationship Id="rId115" Type="http://schemas.openxmlformats.org/officeDocument/2006/relationships/slide" Target="slides/slide114.xml"/><Relationship Id="rId131" Type="http://schemas.openxmlformats.org/officeDocument/2006/relationships/slide" Target="slides/slide130.xml"/><Relationship Id="rId136" Type="http://schemas.openxmlformats.org/officeDocument/2006/relationships/theme" Target="theme/theme1.xml"/><Relationship Id="rId61" Type="http://schemas.openxmlformats.org/officeDocument/2006/relationships/slide" Target="slides/slide60.xml"/><Relationship Id="rId82" Type="http://schemas.openxmlformats.org/officeDocument/2006/relationships/slide" Target="slides/slide81.xml"/><Relationship Id="rId19" Type="http://schemas.openxmlformats.org/officeDocument/2006/relationships/slide" Target="slides/slide18.xml"/><Relationship Id="rId14" Type="http://schemas.openxmlformats.org/officeDocument/2006/relationships/slide" Target="slides/slide13.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126" Type="http://schemas.openxmlformats.org/officeDocument/2006/relationships/slide" Target="slides/slide125.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93" Type="http://schemas.openxmlformats.org/officeDocument/2006/relationships/slide" Target="slides/slide92.xml"/><Relationship Id="rId98" Type="http://schemas.openxmlformats.org/officeDocument/2006/relationships/slide" Target="slides/slide97.xml"/><Relationship Id="rId121" Type="http://schemas.openxmlformats.org/officeDocument/2006/relationships/slide" Target="slides/slide120.xml"/><Relationship Id="rId3" Type="http://schemas.openxmlformats.org/officeDocument/2006/relationships/slide" Target="slides/slide2.xml"/><Relationship Id="rId25" Type="http://schemas.openxmlformats.org/officeDocument/2006/relationships/slide" Target="slides/slide24.xml"/><Relationship Id="rId46" Type="http://schemas.openxmlformats.org/officeDocument/2006/relationships/slide" Target="slides/slide45.xml"/><Relationship Id="rId67" Type="http://schemas.openxmlformats.org/officeDocument/2006/relationships/slide" Target="slides/slide66.xml"/><Relationship Id="rId116" Type="http://schemas.openxmlformats.org/officeDocument/2006/relationships/slide" Target="slides/slide115.xml"/><Relationship Id="rId137" Type="http://schemas.openxmlformats.org/officeDocument/2006/relationships/tableStyles" Target="tableStyles.xml"/><Relationship Id="rId20" Type="http://schemas.openxmlformats.org/officeDocument/2006/relationships/slide" Target="slides/slide19.xml"/><Relationship Id="rId41" Type="http://schemas.openxmlformats.org/officeDocument/2006/relationships/slide" Target="slides/slide40.xml"/><Relationship Id="rId62" Type="http://schemas.openxmlformats.org/officeDocument/2006/relationships/slide" Target="slides/slide61.xml"/><Relationship Id="rId83" Type="http://schemas.openxmlformats.org/officeDocument/2006/relationships/slide" Target="slides/slide82.xml"/><Relationship Id="rId88" Type="http://schemas.openxmlformats.org/officeDocument/2006/relationships/slide" Target="slides/slide87.xml"/><Relationship Id="rId111" Type="http://schemas.openxmlformats.org/officeDocument/2006/relationships/slide" Target="slides/slide110.xml"/><Relationship Id="rId132" Type="http://schemas.openxmlformats.org/officeDocument/2006/relationships/slide" Target="slides/slide131.xml"/><Relationship Id="rId15" Type="http://schemas.openxmlformats.org/officeDocument/2006/relationships/slide" Target="slides/slide14.xml"/><Relationship Id="rId36" Type="http://schemas.openxmlformats.org/officeDocument/2006/relationships/slide" Target="slides/slide35.xml"/><Relationship Id="rId57" Type="http://schemas.openxmlformats.org/officeDocument/2006/relationships/slide" Target="slides/slide56.xml"/><Relationship Id="rId106" Type="http://schemas.openxmlformats.org/officeDocument/2006/relationships/slide" Target="slides/slide105.xml"/><Relationship Id="rId127" Type="http://schemas.openxmlformats.org/officeDocument/2006/relationships/slide" Target="slides/slide126.xml"/><Relationship Id="rId10" Type="http://schemas.openxmlformats.org/officeDocument/2006/relationships/slide" Target="slides/slide9.xml"/><Relationship Id="rId31" Type="http://schemas.openxmlformats.org/officeDocument/2006/relationships/slide" Target="slides/slide30.xml"/><Relationship Id="rId52" Type="http://schemas.openxmlformats.org/officeDocument/2006/relationships/slide" Target="slides/slide51.xml"/><Relationship Id="rId73" Type="http://schemas.openxmlformats.org/officeDocument/2006/relationships/slide" Target="slides/slide72.xml"/><Relationship Id="rId78" Type="http://schemas.openxmlformats.org/officeDocument/2006/relationships/slide" Target="slides/slide77.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122" Type="http://schemas.openxmlformats.org/officeDocument/2006/relationships/slide" Target="slides/slide121.xml"/><Relationship Id="rId4" Type="http://schemas.openxmlformats.org/officeDocument/2006/relationships/slide" Target="slides/slide3.xml"/><Relationship Id="rId9" Type="http://schemas.openxmlformats.org/officeDocument/2006/relationships/slide" Target="slides/slide8.xml"/><Relationship Id="rId26" Type="http://schemas.openxmlformats.org/officeDocument/2006/relationships/slide" Target="slides/slide25.xml"/><Relationship Id="rId47" Type="http://schemas.openxmlformats.org/officeDocument/2006/relationships/slide" Target="slides/slide46.xml"/><Relationship Id="rId68" Type="http://schemas.openxmlformats.org/officeDocument/2006/relationships/slide" Target="slides/slide67.xml"/><Relationship Id="rId89" Type="http://schemas.openxmlformats.org/officeDocument/2006/relationships/slide" Target="slides/slide88.xml"/><Relationship Id="rId112" Type="http://schemas.openxmlformats.org/officeDocument/2006/relationships/slide" Target="slides/slide111.xml"/><Relationship Id="rId133" Type="http://schemas.openxmlformats.org/officeDocument/2006/relationships/slide" Target="slides/slide132.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1.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2.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3.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5.xml><?xml version="1.0" encoding="utf-8"?>
<dgm:colorsDef xmlns:dgm="http://schemas.openxmlformats.org/drawingml/2006/diagram" xmlns:a="http://schemas.openxmlformats.org/drawingml/2006/main" uniqueId="urn:microsoft.com/office/officeart/2005/8/colors/accent2_4">
  <dgm:title val=""/>
  <dgm:desc val=""/>
  <dgm:catLst>
    <dgm:cat type="accent2" pri="11400"/>
  </dgm:catLst>
  <dgm:styleLbl name="node0">
    <dgm:fillClrLst meth="cycle">
      <a:schemeClr val="accent2">
        <a:shade val="60000"/>
      </a:schemeClr>
    </dgm:fillClrLst>
    <dgm:linClrLst meth="repeat">
      <a:schemeClr val="lt1"/>
    </dgm:linClrLst>
    <dgm:effectClrLst/>
    <dgm:txLinClrLst/>
    <dgm:txFillClrLst/>
    <dgm:txEffectClrLst/>
  </dgm:styleLbl>
  <dgm:styleLbl name="node1">
    <dgm:fillClrLst meth="cycle">
      <a:schemeClr val="accent2">
        <a:shade val="50000"/>
      </a:schemeClr>
      <a:schemeClr val="accent2">
        <a:tint val="45000"/>
      </a:schemeClr>
    </dgm:fillClrLst>
    <dgm:linClrLst meth="repeat">
      <a:schemeClr val="lt1"/>
    </dgm:linClrLst>
    <dgm:effectClrLst/>
    <dgm:txLinClrLst/>
    <dgm:txFillClrLst/>
    <dgm:txEffectClrLst/>
  </dgm:styleLbl>
  <dgm:styleLbl name="alignNode1">
    <dgm:fillClrLst meth="cycle">
      <a:schemeClr val="accent2">
        <a:shade val="50000"/>
      </a:schemeClr>
      <a:schemeClr val="accent2">
        <a:tint val="45000"/>
      </a:schemeClr>
    </dgm:fillClrLst>
    <dgm:linClrLst meth="cycle">
      <a:schemeClr val="accent2">
        <a:shade val="50000"/>
      </a:schemeClr>
      <a:schemeClr val="accent2">
        <a:tint val="45000"/>
      </a:schemeClr>
    </dgm:linClrLst>
    <dgm:effectClrLst/>
    <dgm:txLinClrLst/>
    <dgm:txFillClrLst/>
    <dgm:txEffectClrLst/>
  </dgm:styleLbl>
  <dgm:styleLbl name="lnNode1">
    <dgm:fillClrLst meth="cycle">
      <a:schemeClr val="accent2">
        <a:shade val="50000"/>
      </a:schemeClr>
      <a:schemeClr val="accent2">
        <a:tint val="45000"/>
      </a:schemeClr>
    </dgm:fillClrLst>
    <dgm:linClrLst meth="repeat">
      <a:schemeClr val="lt1"/>
    </dgm:linClrLst>
    <dgm:effectClrLst/>
    <dgm:txLinClrLst/>
    <dgm:txFillClrLst/>
    <dgm:txEffectClrLst/>
  </dgm:styleLbl>
  <dgm:styleLbl name="vennNode1">
    <dgm:fillClrLst meth="cycle">
      <a:schemeClr val="accent2">
        <a:shade val="80000"/>
        <a:alpha val="50000"/>
      </a:schemeClr>
      <a:schemeClr val="accent2">
        <a:tint val="45000"/>
        <a:alpha val="50000"/>
      </a:schemeClr>
    </dgm:fillClrLst>
    <dgm:linClrLst meth="repeat">
      <a:schemeClr val="lt1"/>
    </dgm:linClrLst>
    <dgm:effectClrLst/>
    <dgm:txLinClrLst/>
    <dgm:txFillClrLst/>
    <dgm:txEffectClrLst/>
  </dgm:styleLbl>
  <dgm:styleLbl name="node2">
    <dgm:fillClrLst>
      <a:schemeClr val="accent2">
        <a:shade val="80000"/>
      </a:schemeClr>
    </dgm:fillClrLst>
    <dgm:linClrLst meth="repeat">
      <a:schemeClr val="lt1"/>
    </dgm:linClrLst>
    <dgm:effectClrLst/>
    <dgm:txLinClrLst/>
    <dgm:txFillClrLst/>
    <dgm:txEffectClrLst/>
  </dgm:styleLbl>
  <dgm:styleLbl name="node3">
    <dgm:fillClrLst>
      <a:schemeClr val="accent2">
        <a:tint val="99000"/>
      </a:schemeClr>
    </dgm:fillClrLst>
    <dgm:linClrLst meth="repeat">
      <a:schemeClr val="lt1"/>
    </dgm:linClrLst>
    <dgm:effectClrLst/>
    <dgm:txLinClrLst/>
    <dgm:txFillClrLst/>
    <dgm:txEffectClrLst/>
  </dgm:styleLbl>
  <dgm:styleLbl name="node4">
    <dgm:fillClrLst>
      <a:schemeClr val="accent2">
        <a:tint val="70000"/>
      </a:schemeClr>
    </dgm:fillClrLst>
    <dgm:linClrLst meth="repeat">
      <a:schemeClr val="lt1"/>
    </dgm:linClrLst>
    <dgm:effectClrLst/>
    <dgm:txLinClrLst/>
    <dgm:txFillClrLst/>
    <dgm:txEffectClrLst/>
  </dgm:styleLbl>
  <dgm:styleLbl name="fgImgPlace1">
    <dgm:fillClrLst>
      <a:schemeClr val="accent2">
        <a:tint val="50000"/>
      </a:schemeClr>
      <a:schemeClr val="accent2">
        <a:tint val="55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55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55000"/>
      </a:schemeClr>
    </dgm:fillClrLst>
    <dgm:linClrLst meth="repeat">
      <a:schemeClr val="lt1"/>
    </dgm:linClrLst>
    <dgm:effectClrLst/>
    <dgm:txLinClrLst/>
    <dgm:txFillClrLst meth="repeat">
      <a:schemeClr val="lt1"/>
    </dgm:txFillClrLst>
    <dgm:txEffectClrLst/>
  </dgm:styleLbl>
  <dgm:styleLbl name="sibTrans2D1">
    <dgm:fillClrLst meth="cycle">
      <a:schemeClr val="accent2">
        <a:shade val="90000"/>
      </a:schemeClr>
      <a:schemeClr val="accent2">
        <a:tint val="50000"/>
      </a:schemeClr>
    </dgm:fillClrLst>
    <dgm:linClrLst meth="cycle">
      <a:schemeClr val="accent2">
        <a:shade val="90000"/>
      </a:schemeClr>
      <a:schemeClr val="accent2">
        <a:tint val="50000"/>
      </a:schemeClr>
    </dgm:linClrLst>
    <dgm:effectClrLst/>
    <dgm:txLinClrLst/>
    <dgm:txFillClrLst/>
    <dgm:txEffectClrLst/>
  </dgm:styleLbl>
  <dgm:styleLbl name="fgSibTrans2D1">
    <dgm:fillClrLst meth="cycle">
      <a:schemeClr val="accent2">
        <a:shade val="90000"/>
      </a:schemeClr>
      <a:schemeClr val="accent2">
        <a:tint val="50000"/>
      </a:schemeClr>
    </dgm:fillClrLst>
    <dgm:linClrLst meth="cycle">
      <a:schemeClr val="accent2">
        <a:shade val="90000"/>
      </a:schemeClr>
      <a:schemeClr val="accent2">
        <a:tint val="50000"/>
      </a:schemeClr>
    </dgm:linClrLst>
    <dgm:effectClrLst/>
    <dgm:txLinClrLst/>
    <dgm:txFillClrLst/>
    <dgm:txEffectClrLst/>
  </dgm:styleLbl>
  <dgm:styleLbl name="bgSibTrans2D1">
    <dgm:fillClrLst meth="cycle">
      <a:schemeClr val="accent2">
        <a:shade val="90000"/>
      </a:schemeClr>
      <a:schemeClr val="accent2">
        <a:tint val="50000"/>
      </a:schemeClr>
    </dgm:fillClrLst>
    <dgm:linClrLst meth="cycle">
      <a:schemeClr val="accent2">
        <a:shade val="90000"/>
      </a:schemeClr>
      <a:schemeClr val="accent2">
        <a:tint val="50000"/>
      </a:schemeClr>
    </dgm:linClrLst>
    <dgm:effectClrLst/>
    <dgm:txLinClrLst/>
    <dgm:txFillClrLst/>
    <dgm:txEffectClrLst/>
  </dgm:styleLbl>
  <dgm:styleLbl name="sibTrans1D1">
    <dgm:fillClrLst meth="cycle">
      <a:schemeClr val="accent2">
        <a:shade val="90000"/>
      </a:schemeClr>
      <a:schemeClr val="accent2">
        <a:tint val="50000"/>
      </a:schemeClr>
    </dgm:fillClrLst>
    <dgm:linClrLst meth="cycle">
      <a:schemeClr val="accent2">
        <a:shade val="90000"/>
      </a:schemeClr>
      <a:schemeClr val="accent2">
        <a:tint val="5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shade val="80000"/>
      </a:schemeClr>
    </dgm:fillClrLst>
    <dgm:linClrLst meth="repeat">
      <a:schemeClr val="lt1"/>
    </dgm:linClrLst>
    <dgm:effectClrLst/>
    <dgm:txLinClrLst/>
    <dgm:txFillClrLst/>
    <dgm:txEffectClrLst/>
  </dgm:styleLbl>
  <dgm:styleLbl name="asst1">
    <dgm:fillClrLst meth="repeat">
      <a:schemeClr val="accent2">
        <a:shade val="80000"/>
      </a:schemeClr>
    </dgm:fillClrLst>
    <dgm:linClrLst meth="repeat">
      <a:schemeClr val="lt1"/>
    </dgm:linClrLst>
    <dgm:effectClrLst/>
    <dgm:txLinClrLst/>
    <dgm:txFillClrLst/>
    <dgm:txEffectClrLst/>
  </dgm:styleLbl>
  <dgm:styleLbl name="asst2">
    <dgm:fillClrLst>
      <a:schemeClr val="accent2">
        <a:tint val="90000"/>
      </a:schemeClr>
    </dgm:fillClrLst>
    <dgm:linClrLst meth="repeat">
      <a:schemeClr val="lt1"/>
    </dgm:linClrLst>
    <dgm:effectClrLst/>
    <dgm:txLinClrLst/>
    <dgm:txFillClrLst/>
    <dgm:txEffectClrLst/>
  </dgm:styleLbl>
  <dgm:styleLbl name="asst3">
    <dgm:fillClrLst>
      <a:schemeClr val="accent2">
        <a:tint val="70000"/>
      </a:schemeClr>
    </dgm:fillClrLst>
    <dgm:linClrLst meth="repeat">
      <a:schemeClr val="lt1"/>
    </dgm:linClrLst>
    <dgm:effectClrLst/>
    <dgm:txLinClrLst/>
    <dgm:txFillClrLst/>
    <dgm:txEffectClrLst/>
  </dgm:styleLbl>
  <dgm:styleLbl name="asst4">
    <dgm:fillClrLst>
      <a:schemeClr val="accent2">
        <a:tint val="50000"/>
      </a:schemeClr>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shade val="80000"/>
      </a:schemeClr>
    </dgm:linClrLst>
    <dgm:effectClrLst/>
    <dgm:txLinClrLst/>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dk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2">
        <a:tint val="90000"/>
      </a:schemeClr>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2">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conFgAcc1">
    <dgm:fillClrLst meth="repeat">
      <a:schemeClr val="lt1">
        <a:alpha val="90000"/>
      </a:schemeClr>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alignAcc1">
    <dgm:fillClrLst meth="repeat">
      <a:schemeClr val="lt1">
        <a:alpha val="90000"/>
      </a:schemeClr>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solidFgAcc1">
    <dgm:fillClrLst meth="repeat">
      <a:schemeClr val="lt1"/>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55000"/>
      </a:schemeClr>
    </dgm:fillClrLst>
    <dgm:linClrLst meth="repeat">
      <a:schemeClr val="accent2">
        <a:alpha val="90000"/>
        <a:tint val="55000"/>
      </a:schemeClr>
    </dgm:linClrLst>
    <dgm:effectClrLst/>
    <dgm:txLinClrLst/>
    <dgm:txFillClrLst meth="repeat">
      <a:schemeClr val="dk1"/>
    </dgm:txFillClrLst>
    <dgm:txEffectClrLst/>
  </dgm:styleLbl>
  <dgm:styleLbl name="alignAccFollowNode1">
    <dgm:fillClrLst meth="repeat">
      <a:schemeClr val="accent2">
        <a:alpha val="90000"/>
        <a:tint val="55000"/>
      </a:schemeClr>
    </dgm:fillClrLst>
    <dgm:linClrLst meth="repeat">
      <a:schemeClr val="accent2">
        <a:alpha val="90000"/>
        <a:tint val="55000"/>
      </a:schemeClr>
    </dgm:linClrLst>
    <dgm:effectClrLst/>
    <dgm:txLinClrLst/>
    <dgm:txFillClrLst meth="repeat">
      <a:schemeClr val="dk1"/>
    </dgm:txFillClrLst>
    <dgm:txEffectClrLst/>
  </dgm:styleLbl>
  <dgm:styleLbl name="bgAccFollowNode1">
    <dgm:fillClrLst meth="repeat">
      <a:schemeClr val="accent2">
        <a:alpha val="90000"/>
        <a:tint val="55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50000"/>
      </a:schemeClr>
    </dgm:linClrLst>
    <dgm:effectClrLst/>
    <dgm:txLinClrLst/>
    <dgm:txFillClrLst meth="repeat">
      <a:schemeClr val="dk1"/>
    </dgm:txFillClrLst>
    <dgm:txEffectClrLst/>
  </dgm:styleLbl>
  <dgm:styleLbl name="bgShp">
    <dgm:fillClrLst meth="repeat">
      <a:schemeClr val="accent2">
        <a:tint val="55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55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55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9.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0.xml><?xml version="1.0" encoding="utf-8"?>
<dgm:colorsDef xmlns:dgm="http://schemas.openxmlformats.org/drawingml/2006/diagram" xmlns:a="http://schemas.openxmlformats.org/drawingml/2006/main" uniqueId="urn:microsoft.com/office/officeart/2005/8/colors/accent2_4">
  <dgm:title val=""/>
  <dgm:desc val=""/>
  <dgm:catLst>
    <dgm:cat type="accent2" pri="11400"/>
  </dgm:catLst>
  <dgm:styleLbl name="node0">
    <dgm:fillClrLst meth="cycle">
      <a:schemeClr val="accent2">
        <a:shade val="60000"/>
      </a:schemeClr>
    </dgm:fillClrLst>
    <dgm:linClrLst meth="repeat">
      <a:schemeClr val="lt1"/>
    </dgm:linClrLst>
    <dgm:effectClrLst/>
    <dgm:txLinClrLst/>
    <dgm:txFillClrLst/>
    <dgm:txEffectClrLst/>
  </dgm:styleLbl>
  <dgm:styleLbl name="node1">
    <dgm:fillClrLst meth="cycle">
      <a:schemeClr val="accent2">
        <a:shade val="50000"/>
      </a:schemeClr>
      <a:schemeClr val="accent2">
        <a:tint val="45000"/>
      </a:schemeClr>
    </dgm:fillClrLst>
    <dgm:linClrLst meth="repeat">
      <a:schemeClr val="lt1"/>
    </dgm:linClrLst>
    <dgm:effectClrLst/>
    <dgm:txLinClrLst/>
    <dgm:txFillClrLst/>
    <dgm:txEffectClrLst/>
  </dgm:styleLbl>
  <dgm:styleLbl name="alignNode1">
    <dgm:fillClrLst meth="cycle">
      <a:schemeClr val="accent2">
        <a:shade val="50000"/>
      </a:schemeClr>
      <a:schemeClr val="accent2">
        <a:tint val="45000"/>
      </a:schemeClr>
    </dgm:fillClrLst>
    <dgm:linClrLst meth="cycle">
      <a:schemeClr val="accent2">
        <a:shade val="50000"/>
      </a:schemeClr>
      <a:schemeClr val="accent2">
        <a:tint val="45000"/>
      </a:schemeClr>
    </dgm:linClrLst>
    <dgm:effectClrLst/>
    <dgm:txLinClrLst/>
    <dgm:txFillClrLst/>
    <dgm:txEffectClrLst/>
  </dgm:styleLbl>
  <dgm:styleLbl name="lnNode1">
    <dgm:fillClrLst meth="cycle">
      <a:schemeClr val="accent2">
        <a:shade val="50000"/>
      </a:schemeClr>
      <a:schemeClr val="accent2">
        <a:tint val="45000"/>
      </a:schemeClr>
    </dgm:fillClrLst>
    <dgm:linClrLst meth="repeat">
      <a:schemeClr val="lt1"/>
    </dgm:linClrLst>
    <dgm:effectClrLst/>
    <dgm:txLinClrLst/>
    <dgm:txFillClrLst/>
    <dgm:txEffectClrLst/>
  </dgm:styleLbl>
  <dgm:styleLbl name="vennNode1">
    <dgm:fillClrLst meth="cycle">
      <a:schemeClr val="accent2">
        <a:shade val="80000"/>
        <a:alpha val="50000"/>
      </a:schemeClr>
      <a:schemeClr val="accent2">
        <a:tint val="45000"/>
        <a:alpha val="50000"/>
      </a:schemeClr>
    </dgm:fillClrLst>
    <dgm:linClrLst meth="repeat">
      <a:schemeClr val="lt1"/>
    </dgm:linClrLst>
    <dgm:effectClrLst/>
    <dgm:txLinClrLst/>
    <dgm:txFillClrLst/>
    <dgm:txEffectClrLst/>
  </dgm:styleLbl>
  <dgm:styleLbl name="node2">
    <dgm:fillClrLst>
      <a:schemeClr val="accent2">
        <a:shade val="80000"/>
      </a:schemeClr>
    </dgm:fillClrLst>
    <dgm:linClrLst meth="repeat">
      <a:schemeClr val="lt1"/>
    </dgm:linClrLst>
    <dgm:effectClrLst/>
    <dgm:txLinClrLst/>
    <dgm:txFillClrLst/>
    <dgm:txEffectClrLst/>
  </dgm:styleLbl>
  <dgm:styleLbl name="node3">
    <dgm:fillClrLst>
      <a:schemeClr val="accent2">
        <a:tint val="99000"/>
      </a:schemeClr>
    </dgm:fillClrLst>
    <dgm:linClrLst meth="repeat">
      <a:schemeClr val="lt1"/>
    </dgm:linClrLst>
    <dgm:effectClrLst/>
    <dgm:txLinClrLst/>
    <dgm:txFillClrLst/>
    <dgm:txEffectClrLst/>
  </dgm:styleLbl>
  <dgm:styleLbl name="node4">
    <dgm:fillClrLst>
      <a:schemeClr val="accent2">
        <a:tint val="70000"/>
      </a:schemeClr>
    </dgm:fillClrLst>
    <dgm:linClrLst meth="repeat">
      <a:schemeClr val="lt1"/>
    </dgm:linClrLst>
    <dgm:effectClrLst/>
    <dgm:txLinClrLst/>
    <dgm:txFillClrLst/>
    <dgm:txEffectClrLst/>
  </dgm:styleLbl>
  <dgm:styleLbl name="fgImgPlace1">
    <dgm:fillClrLst>
      <a:schemeClr val="accent2">
        <a:tint val="50000"/>
      </a:schemeClr>
      <a:schemeClr val="accent2">
        <a:tint val="55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55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55000"/>
      </a:schemeClr>
    </dgm:fillClrLst>
    <dgm:linClrLst meth="repeat">
      <a:schemeClr val="lt1"/>
    </dgm:linClrLst>
    <dgm:effectClrLst/>
    <dgm:txLinClrLst/>
    <dgm:txFillClrLst meth="repeat">
      <a:schemeClr val="lt1"/>
    </dgm:txFillClrLst>
    <dgm:txEffectClrLst/>
  </dgm:styleLbl>
  <dgm:styleLbl name="sibTrans2D1">
    <dgm:fillClrLst meth="cycle">
      <a:schemeClr val="accent2">
        <a:shade val="90000"/>
      </a:schemeClr>
      <a:schemeClr val="accent2">
        <a:tint val="50000"/>
      </a:schemeClr>
    </dgm:fillClrLst>
    <dgm:linClrLst meth="cycle">
      <a:schemeClr val="accent2">
        <a:shade val="90000"/>
      </a:schemeClr>
      <a:schemeClr val="accent2">
        <a:tint val="50000"/>
      </a:schemeClr>
    </dgm:linClrLst>
    <dgm:effectClrLst/>
    <dgm:txLinClrLst/>
    <dgm:txFillClrLst/>
    <dgm:txEffectClrLst/>
  </dgm:styleLbl>
  <dgm:styleLbl name="fgSibTrans2D1">
    <dgm:fillClrLst meth="cycle">
      <a:schemeClr val="accent2">
        <a:shade val="90000"/>
      </a:schemeClr>
      <a:schemeClr val="accent2">
        <a:tint val="50000"/>
      </a:schemeClr>
    </dgm:fillClrLst>
    <dgm:linClrLst meth="cycle">
      <a:schemeClr val="accent2">
        <a:shade val="90000"/>
      </a:schemeClr>
      <a:schemeClr val="accent2">
        <a:tint val="50000"/>
      </a:schemeClr>
    </dgm:linClrLst>
    <dgm:effectClrLst/>
    <dgm:txLinClrLst/>
    <dgm:txFillClrLst/>
    <dgm:txEffectClrLst/>
  </dgm:styleLbl>
  <dgm:styleLbl name="bgSibTrans2D1">
    <dgm:fillClrLst meth="cycle">
      <a:schemeClr val="accent2">
        <a:shade val="90000"/>
      </a:schemeClr>
      <a:schemeClr val="accent2">
        <a:tint val="50000"/>
      </a:schemeClr>
    </dgm:fillClrLst>
    <dgm:linClrLst meth="cycle">
      <a:schemeClr val="accent2">
        <a:shade val="90000"/>
      </a:schemeClr>
      <a:schemeClr val="accent2">
        <a:tint val="50000"/>
      </a:schemeClr>
    </dgm:linClrLst>
    <dgm:effectClrLst/>
    <dgm:txLinClrLst/>
    <dgm:txFillClrLst/>
    <dgm:txEffectClrLst/>
  </dgm:styleLbl>
  <dgm:styleLbl name="sibTrans1D1">
    <dgm:fillClrLst meth="cycle">
      <a:schemeClr val="accent2">
        <a:shade val="90000"/>
      </a:schemeClr>
      <a:schemeClr val="accent2">
        <a:tint val="50000"/>
      </a:schemeClr>
    </dgm:fillClrLst>
    <dgm:linClrLst meth="cycle">
      <a:schemeClr val="accent2">
        <a:shade val="90000"/>
      </a:schemeClr>
      <a:schemeClr val="accent2">
        <a:tint val="5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shade val="80000"/>
      </a:schemeClr>
    </dgm:fillClrLst>
    <dgm:linClrLst meth="repeat">
      <a:schemeClr val="lt1"/>
    </dgm:linClrLst>
    <dgm:effectClrLst/>
    <dgm:txLinClrLst/>
    <dgm:txFillClrLst/>
    <dgm:txEffectClrLst/>
  </dgm:styleLbl>
  <dgm:styleLbl name="asst1">
    <dgm:fillClrLst meth="repeat">
      <a:schemeClr val="accent2">
        <a:shade val="80000"/>
      </a:schemeClr>
    </dgm:fillClrLst>
    <dgm:linClrLst meth="repeat">
      <a:schemeClr val="lt1"/>
    </dgm:linClrLst>
    <dgm:effectClrLst/>
    <dgm:txLinClrLst/>
    <dgm:txFillClrLst/>
    <dgm:txEffectClrLst/>
  </dgm:styleLbl>
  <dgm:styleLbl name="asst2">
    <dgm:fillClrLst>
      <a:schemeClr val="accent2">
        <a:tint val="90000"/>
      </a:schemeClr>
    </dgm:fillClrLst>
    <dgm:linClrLst meth="repeat">
      <a:schemeClr val="lt1"/>
    </dgm:linClrLst>
    <dgm:effectClrLst/>
    <dgm:txLinClrLst/>
    <dgm:txFillClrLst/>
    <dgm:txEffectClrLst/>
  </dgm:styleLbl>
  <dgm:styleLbl name="asst3">
    <dgm:fillClrLst>
      <a:schemeClr val="accent2">
        <a:tint val="70000"/>
      </a:schemeClr>
    </dgm:fillClrLst>
    <dgm:linClrLst meth="repeat">
      <a:schemeClr val="lt1"/>
    </dgm:linClrLst>
    <dgm:effectClrLst/>
    <dgm:txLinClrLst/>
    <dgm:txFillClrLst/>
    <dgm:txEffectClrLst/>
  </dgm:styleLbl>
  <dgm:styleLbl name="asst4">
    <dgm:fillClrLst>
      <a:schemeClr val="accent2">
        <a:tint val="50000"/>
      </a:schemeClr>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shade val="80000"/>
      </a:schemeClr>
    </dgm:linClrLst>
    <dgm:effectClrLst/>
    <dgm:txLinClrLst/>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dk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2">
        <a:tint val="90000"/>
      </a:schemeClr>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2">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conFgAcc1">
    <dgm:fillClrLst meth="repeat">
      <a:schemeClr val="lt1">
        <a:alpha val="90000"/>
      </a:schemeClr>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alignAcc1">
    <dgm:fillClrLst meth="repeat">
      <a:schemeClr val="lt1">
        <a:alpha val="90000"/>
      </a:schemeClr>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solidFgAcc1">
    <dgm:fillClrLst meth="repeat">
      <a:schemeClr val="lt1"/>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55000"/>
      </a:schemeClr>
    </dgm:fillClrLst>
    <dgm:linClrLst meth="repeat">
      <a:schemeClr val="accent2">
        <a:alpha val="90000"/>
        <a:tint val="55000"/>
      </a:schemeClr>
    </dgm:linClrLst>
    <dgm:effectClrLst/>
    <dgm:txLinClrLst/>
    <dgm:txFillClrLst meth="repeat">
      <a:schemeClr val="dk1"/>
    </dgm:txFillClrLst>
    <dgm:txEffectClrLst/>
  </dgm:styleLbl>
  <dgm:styleLbl name="alignAccFollowNode1">
    <dgm:fillClrLst meth="repeat">
      <a:schemeClr val="accent2">
        <a:alpha val="90000"/>
        <a:tint val="55000"/>
      </a:schemeClr>
    </dgm:fillClrLst>
    <dgm:linClrLst meth="repeat">
      <a:schemeClr val="accent2">
        <a:alpha val="90000"/>
        <a:tint val="55000"/>
      </a:schemeClr>
    </dgm:linClrLst>
    <dgm:effectClrLst/>
    <dgm:txLinClrLst/>
    <dgm:txFillClrLst meth="repeat">
      <a:schemeClr val="dk1"/>
    </dgm:txFillClrLst>
    <dgm:txEffectClrLst/>
  </dgm:styleLbl>
  <dgm:styleLbl name="bgAccFollowNode1">
    <dgm:fillClrLst meth="repeat">
      <a:schemeClr val="accent2">
        <a:alpha val="90000"/>
        <a:tint val="55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50000"/>
      </a:schemeClr>
    </dgm:linClrLst>
    <dgm:effectClrLst/>
    <dgm:txLinClrLst/>
    <dgm:txFillClrLst meth="repeat">
      <a:schemeClr val="dk1"/>
    </dgm:txFillClrLst>
    <dgm:txEffectClrLst/>
  </dgm:styleLbl>
  <dgm:styleLbl name="bgShp">
    <dgm:fillClrLst meth="repeat">
      <a:schemeClr val="accent2">
        <a:tint val="55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55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55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2.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5.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C93A1D49-5284-4C7A-B766-D157449E9DB2}" type="doc">
      <dgm:prSet loTypeId="urn:microsoft.com/office/officeart/2005/8/layout/orgChart1" loCatId="hierarchy" qsTypeId="urn:microsoft.com/office/officeart/2005/8/quickstyle/simple1" qsCatId="simple" csTypeId="urn:microsoft.com/office/officeart/2005/8/colors/accent1_2" csCatId="accent1" phldr="1"/>
      <dgm:spPr/>
      <dgm:t>
        <a:bodyPr/>
        <a:lstStyle/>
        <a:p>
          <a:endParaRPr lang="en-US"/>
        </a:p>
      </dgm:t>
    </dgm:pt>
    <dgm:pt modelId="{834F4E2A-0E0A-49AD-AFD0-EED68B344EAC}">
      <dgm:prSet/>
      <dgm:spPr>
        <a:solidFill>
          <a:schemeClr val="accent6">
            <a:lumMod val="50000"/>
          </a:schemeClr>
        </a:solidFill>
        <a:ln w="38100">
          <a:solidFill>
            <a:schemeClr val="accent6">
              <a:lumMod val="75000"/>
            </a:schemeClr>
          </a:solidFill>
        </a:ln>
      </dgm:spPr>
      <dgm:t>
        <a:bodyPr/>
        <a:lstStyle/>
        <a:p>
          <a:r>
            <a:rPr lang="fa-IR" dirty="0">
              <a:cs typeface="+mj-cs"/>
            </a:rPr>
            <a:t>مبانی حقوق</a:t>
          </a:r>
          <a:endParaRPr lang="en-US" dirty="0">
            <a:cs typeface="+mj-cs"/>
          </a:endParaRPr>
        </a:p>
      </dgm:t>
    </dgm:pt>
    <dgm:pt modelId="{6773E610-20A2-42AD-8FDB-F806E6A138D6}" type="parTrans" cxnId="{3F170C6E-4AA6-4B4B-95FD-209EAF3A9AFB}">
      <dgm:prSet/>
      <dgm:spPr/>
      <dgm:t>
        <a:bodyPr/>
        <a:lstStyle/>
        <a:p>
          <a:endParaRPr lang="en-US"/>
        </a:p>
      </dgm:t>
    </dgm:pt>
    <dgm:pt modelId="{3CC3FB1C-6D52-4392-B793-A268851E52F3}" type="sibTrans" cxnId="{3F170C6E-4AA6-4B4B-95FD-209EAF3A9AFB}">
      <dgm:prSet/>
      <dgm:spPr/>
      <dgm:t>
        <a:bodyPr/>
        <a:lstStyle/>
        <a:p>
          <a:endParaRPr lang="en-US"/>
        </a:p>
      </dgm:t>
    </dgm:pt>
    <dgm:pt modelId="{A63CA9DA-32A5-454F-9857-0C22499E8F53}">
      <dgm:prSet/>
      <dgm:spPr>
        <a:solidFill>
          <a:schemeClr val="accent6">
            <a:lumMod val="50000"/>
          </a:schemeClr>
        </a:solidFill>
        <a:ln w="38100">
          <a:solidFill>
            <a:schemeClr val="accent6">
              <a:lumMod val="75000"/>
            </a:schemeClr>
          </a:solidFill>
        </a:ln>
      </dgm:spPr>
      <dgm:t>
        <a:bodyPr/>
        <a:lstStyle/>
        <a:p>
          <a:r>
            <a:rPr lang="fa-IR">
              <a:cs typeface="+mj-cs"/>
            </a:rPr>
            <a:t>عدالت</a:t>
          </a:r>
          <a:endParaRPr lang="en-US">
            <a:cs typeface="+mj-cs"/>
          </a:endParaRPr>
        </a:p>
      </dgm:t>
    </dgm:pt>
    <dgm:pt modelId="{D70D3633-863F-4009-A4FD-07BFC6056C28}" type="parTrans" cxnId="{9001155F-E835-4626-AF6E-4E8B194D5339}">
      <dgm:prSet/>
      <dgm:spPr>
        <a:solidFill>
          <a:schemeClr val="accent6">
            <a:lumMod val="50000"/>
          </a:schemeClr>
        </a:solidFill>
        <a:ln w="38100">
          <a:solidFill>
            <a:schemeClr val="accent6">
              <a:lumMod val="75000"/>
            </a:schemeClr>
          </a:solidFill>
        </a:ln>
      </dgm:spPr>
      <dgm:t>
        <a:bodyPr/>
        <a:lstStyle/>
        <a:p>
          <a:endParaRPr lang="en-US">
            <a:cs typeface="+mj-cs"/>
          </a:endParaRPr>
        </a:p>
      </dgm:t>
    </dgm:pt>
    <dgm:pt modelId="{3687AAB8-7AF5-440A-B276-56F8CAB59E0F}" type="sibTrans" cxnId="{9001155F-E835-4626-AF6E-4E8B194D5339}">
      <dgm:prSet/>
      <dgm:spPr/>
      <dgm:t>
        <a:bodyPr/>
        <a:lstStyle/>
        <a:p>
          <a:endParaRPr lang="en-US"/>
        </a:p>
      </dgm:t>
    </dgm:pt>
    <dgm:pt modelId="{BCAC57FE-6D9C-45E5-ADFB-4B5A83BA43A8}">
      <dgm:prSet/>
      <dgm:spPr>
        <a:solidFill>
          <a:schemeClr val="accent6">
            <a:lumMod val="50000"/>
          </a:schemeClr>
        </a:solidFill>
        <a:ln w="38100">
          <a:solidFill>
            <a:schemeClr val="accent6">
              <a:lumMod val="75000"/>
            </a:schemeClr>
          </a:solidFill>
        </a:ln>
      </dgm:spPr>
      <dgm:t>
        <a:bodyPr/>
        <a:lstStyle/>
        <a:p>
          <a:r>
            <a:rPr lang="fa-IR">
              <a:cs typeface="+mj-cs"/>
            </a:rPr>
            <a:t>قدرت حکومت</a:t>
          </a:r>
          <a:endParaRPr lang="en-US">
            <a:cs typeface="+mj-cs"/>
          </a:endParaRPr>
        </a:p>
      </dgm:t>
    </dgm:pt>
    <dgm:pt modelId="{3F168B43-149E-418B-82AB-58010C021C11}" type="parTrans" cxnId="{1FD037D8-2E17-48C7-8058-5D60BF3A3B05}">
      <dgm:prSet/>
      <dgm:spPr>
        <a:solidFill>
          <a:schemeClr val="accent6">
            <a:lumMod val="50000"/>
          </a:schemeClr>
        </a:solidFill>
        <a:ln w="38100">
          <a:solidFill>
            <a:schemeClr val="accent6">
              <a:lumMod val="75000"/>
            </a:schemeClr>
          </a:solidFill>
        </a:ln>
      </dgm:spPr>
      <dgm:t>
        <a:bodyPr/>
        <a:lstStyle/>
        <a:p>
          <a:endParaRPr lang="en-US">
            <a:cs typeface="+mj-cs"/>
          </a:endParaRPr>
        </a:p>
      </dgm:t>
    </dgm:pt>
    <dgm:pt modelId="{52F871FE-5208-43AC-B5A0-9CA5433DFF34}" type="sibTrans" cxnId="{1FD037D8-2E17-48C7-8058-5D60BF3A3B05}">
      <dgm:prSet/>
      <dgm:spPr/>
      <dgm:t>
        <a:bodyPr/>
        <a:lstStyle/>
        <a:p>
          <a:endParaRPr lang="en-US"/>
        </a:p>
      </dgm:t>
    </dgm:pt>
    <dgm:pt modelId="{8FCA4677-2113-4500-82E6-C3356DD19860}" type="pres">
      <dgm:prSet presAssocID="{C93A1D49-5284-4C7A-B766-D157449E9DB2}" presName="hierChild1" presStyleCnt="0">
        <dgm:presLayoutVars>
          <dgm:orgChart val="1"/>
          <dgm:chPref val="1"/>
          <dgm:dir/>
          <dgm:animOne val="branch"/>
          <dgm:animLvl val="lvl"/>
          <dgm:resizeHandles/>
        </dgm:presLayoutVars>
      </dgm:prSet>
      <dgm:spPr/>
    </dgm:pt>
    <dgm:pt modelId="{DAD98E90-432E-49AD-B17F-CC540D6B6C02}" type="pres">
      <dgm:prSet presAssocID="{834F4E2A-0E0A-49AD-AFD0-EED68B344EAC}" presName="hierRoot1" presStyleCnt="0">
        <dgm:presLayoutVars>
          <dgm:hierBranch val="init"/>
        </dgm:presLayoutVars>
      </dgm:prSet>
      <dgm:spPr/>
    </dgm:pt>
    <dgm:pt modelId="{B156F2EA-97F4-4A9D-A2FF-B5046CF72640}" type="pres">
      <dgm:prSet presAssocID="{834F4E2A-0E0A-49AD-AFD0-EED68B344EAC}" presName="rootComposite1" presStyleCnt="0"/>
      <dgm:spPr/>
    </dgm:pt>
    <dgm:pt modelId="{AC4F52B6-6493-4596-AAAA-F0FD60839D7F}" type="pres">
      <dgm:prSet presAssocID="{834F4E2A-0E0A-49AD-AFD0-EED68B344EAC}" presName="rootText1" presStyleLbl="node0" presStyleIdx="0" presStyleCnt="1">
        <dgm:presLayoutVars>
          <dgm:chPref val="3"/>
        </dgm:presLayoutVars>
      </dgm:prSet>
      <dgm:spPr/>
    </dgm:pt>
    <dgm:pt modelId="{78346639-D49D-4796-8871-5E729239AE62}" type="pres">
      <dgm:prSet presAssocID="{834F4E2A-0E0A-49AD-AFD0-EED68B344EAC}" presName="rootConnector1" presStyleLbl="node1" presStyleIdx="0" presStyleCnt="0"/>
      <dgm:spPr/>
    </dgm:pt>
    <dgm:pt modelId="{4177D414-140A-4185-93D0-42E8FA15ECED}" type="pres">
      <dgm:prSet presAssocID="{834F4E2A-0E0A-49AD-AFD0-EED68B344EAC}" presName="hierChild2" presStyleCnt="0"/>
      <dgm:spPr/>
    </dgm:pt>
    <dgm:pt modelId="{60D51505-D58E-4C14-A7C8-FA3D56D63AAF}" type="pres">
      <dgm:prSet presAssocID="{D70D3633-863F-4009-A4FD-07BFC6056C28}" presName="Name37" presStyleLbl="parChTrans1D2" presStyleIdx="0" presStyleCnt="2"/>
      <dgm:spPr/>
    </dgm:pt>
    <dgm:pt modelId="{E0DCF05C-368C-4EB4-B701-DBC160172D6D}" type="pres">
      <dgm:prSet presAssocID="{A63CA9DA-32A5-454F-9857-0C22499E8F53}" presName="hierRoot2" presStyleCnt="0">
        <dgm:presLayoutVars>
          <dgm:hierBranch val="init"/>
        </dgm:presLayoutVars>
      </dgm:prSet>
      <dgm:spPr/>
    </dgm:pt>
    <dgm:pt modelId="{7178C89D-B86E-46F3-96FE-29D37D1B9CC2}" type="pres">
      <dgm:prSet presAssocID="{A63CA9DA-32A5-454F-9857-0C22499E8F53}" presName="rootComposite" presStyleCnt="0"/>
      <dgm:spPr/>
    </dgm:pt>
    <dgm:pt modelId="{73271134-F52E-416B-B8A7-26218CD78EAD}" type="pres">
      <dgm:prSet presAssocID="{A63CA9DA-32A5-454F-9857-0C22499E8F53}" presName="rootText" presStyleLbl="node2" presStyleIdx="0" presStyleCnt="2">
        <dgm:presLayoutVars>
          <dgm:chPref val="3"/>
        </dgm:presLayoutVars>
      </dgm:prSet>
      <dgm:spPr/>
    </dgm:pt>
    <dgm:pt modelId="{F11C5525-8FF5-42D6-9C8B-A504F4742549}" type="pres">
      <dgm:prSet presAssocID="{A63CA9DA-32A5-454F-9857-0C22499E8F53}" presName="rootConnector" presStyleLbl="node2" presStyleIdx="0" presStyleCnt="2"/>
      <dgm:spPr/>
    </dgm:pt>
    <dgm:pt modelId="{599EEFA3-FBBC-4526-9136-E9923596825C}" type="pres">
      <dgm:prSet presAssocID="{A63CA9DA-32A5-454F-9857-0C22499E8F53}" presName="hierChild4" presStyleCnt="0"/>
      <dgm:spPr/>
    </dgm:pt>
    <dgm:pt modelId="{0452292C-B13D-4443-BC4C-9928FB4CC324}" type="pres">
      <dgm:prSet presAssocID="{A63CA9DA-32A5-454F-9857-0C22499E8F53}" presName="hierChild5" presStyleCnt="0"/>
      <dgm:spPr/>
    </dgm:pt>
    <dgm:pt modelId="{08D9CFAB-53A7-4BBD-8989-7757A7EF459A}" type="pres">
      <dgm:prSet presAssocID="{3F168B43-149E-418B-82AB-58010C021C11}" presName="Name37" presStyleLbl="parChTrans1D2" presStyleIdx="1" presStyleCnt="2"/>
      <dgm:spPr/>
    </dgm:pt>
    <dgm:pt modelId="{B99C426F-985B-4176-87E0-5F056B9E9133}" type="pres">
      <dgm:prSet presAssocID="{BCAC57FE-6D9C-45E5-ADFB-4B5A83BA43A8}" presName="hierRoot2" presStyleCnt="0">
        <dgm:presLayoutVars>
          <dgm:hierBranch val="init"/>
        </dgm:presLayoutVars>
      </dgm:prSet>
      <dgm:spPr/>
    </dgm:pt>
    <dgm:pt modelId="{B251C76A-F9A2-4DC2-8AA8-CADB8DC7B2F3}" type="pres">
      <dgm:prSet presAssocID="{BCAC57FE-6D9C-45E5-ADFB-4B5A83BA43A8}" presName="rootComposite" presStyleCnt="0"/>
      <dgm:spPr/>
    </dgm:pt>
    <dgm:pt modelId="{88E242D3-6F2E-44F9-BD49-881D111E521B}" type="pres">
      <dgm:prSet presAssocID="{BCAC57FE-6D9C-45E5-ADFB-4B5A83BA43A8}" presName="rootText" presStyleLbl="node2" presStyleIdx="1" presStyleCnt="2">
        <dgm:presLayoutVars>
          <dgm:chPref val="3"/>
        </dgm:presLayoutVars>
      </dgm:prSet>
      <dgm:spPr/>
    </dgm:pt>
    <dgm:pt modelId="{48AD0C14-AAFD-48B3-BF29-72BB8731637B}" type="pres">
      <dgm:prSet presAssocID="{BCAC57FE-6D9C-45E5-ADFB-4B5A83BA43A8}" presName="rootConnector" presStyleLbl="node2" presStyleIdx="1" presStyleCnt="2"/>
      <dgm:spPr/>
    </dgm:pt>
    <dgm:pt modelId="{97BC2AD1-7015-46FE-BF09-CD7CFB38155A}" type="pres">
      <dgm:prSet presAssocID="{BCAC57FE-6D9C-45E5-ADFB-4B5A83BA43A8}" presName="hierChild4" presStyleCnt="0"/>
      <dgm:spPr/>
    </dgm:pt>
    <dgm:pt modelId="{8B36EF76-9343-4F08-992E-E7F78E49F688}" type="pres">
      <dgm:prSet presAssocID="{BCAC57FE-6D9C-45E5-ADFB-4B5A83BA43A8}" presName="hierChild5" presStyleCnt="0"/>
      <dgm:spPr/>
    </dgm:pt>
    <dgm:pt modelId="{A1503E7F-A2AB-4907-9485-3A7E36787990}" type="pres">
      <dgm:prSet presAssocID="{834F4E2A-0E0A-49AD-AFD0-EED68B344EAC}" presName="hierChild3" presStyleCnt="0"/>
      <dgm:spPr/>
    </dgm:pt>
  </dgm:ptLst>
  <dgm:cxnLst>
    <dgm:cxn modelId="{37789700-E1A0-4B1D-AA7A-130BE9A93A36}" type="presOf" srcId="{C93A1D49-5284-4C7A-B766-D157449E9DB2}" destId="{8FCA4677-2113-4500-82E6-C3356DD19860}" srcOrd="0" destOrd="0" presId="urn:microsoft.com/office/officeart/2005/8/layout/orgChart1"/>
    <dgm:cxn modelId="{9001155F-E835-4626-AF6E-4E8B194D5339}" srcId="{834F4E2A-0E0A-49AD-AFD0-EED68B344EAC}" destId="{A63CA9DA-32A5-454F-9857-0C22499E8F53}" srcOrd="0" destOrd="0" parTransId="{D70D3633-863F-4009-A4FD-07BFC6056C28}" sibTransId="{3687AAB8-7AF5-440A-B276-56F8CAB59E0F}"/>
    <dgm:cxn modelId="{E4551263-FB99-4D1B-A71A-9AB5C9F4ADB5}" type="presOf" srcId="{BCAC57FE-6D9C-45E5-ADFB-4B5A83BA43A8}" destId="{48AD0C14-AAFD-48B3-BF29-72BB8731637B}" srcOrd="1" destOrd="0" presId="urn:microsoft.com/office/officeart/2005/8/layout/orgChart1"/>
    <dgm:cxn modelId="{36FC7A45-2738-4AB9-BC9B-36C7AE5B1BBB}" type="presOf" srcId="{D70D3633-863F-4009-A4FD-07BFC6056C28}" destId="{60D51505-D58E-4C14-A7C8-FA3D56D63AAF}" srcOrd="0" destOrd="0" presId="urn:microsoft.com/office/officeart/2005/8/layout/orgChart1"/>
    <dgm:cxn modelId="{8C4B6746-EB45-4898-997E-51E514EC80E2}" type="presOf" srcId="{A63CA9DA-32A5-454F-9857-0C22499E8F53}" destId="{F11C5525-8FF5-42D6-9C8B-A504F4742549}" srcOrd="1" destOrd="0" presId="urn:microsoft.com/office/officeart/2005/8/layout/orgChart1"/>
    <dgm:cxn modelId="{3F170C6E-4AA6-4B4B-95FD-209EAF3A9AFB}" srcId="{C93A1D49-5284-4C7A-B766-D157449E9DB2}" destId="{834F4E2A-0E0A-49AD-AFD0-EED68B344EAC}" srcOrd="0" destOrd="0" parTransId="{6773E610-20A2-42AD-8FDB-F806E6A138D6}" sibTransId="{3CC3FB1C-6D52-4392-B793-A268851E52F3}"/>
    <dgm:cxn modelId="{A8096854-BA70-4863-B4C2-7368FD7C087F}" type="presOf" srcId="{3F168B43-149E-418B-82AB-58010C021C11}" destId="{08D9CFAB-53A7-4BBD-8989-7757A7EF459A}" srcOrd="0" destOrd="0" presId="urn:microsoft.com/office/officeart/2005/8/layout/orgChart1"/>
    <dgm:cxn modelId="{F0C1FA9B-4F37-4AC2-8C75-0619DA22BE52}" type="presOf" srcId="{834F4E2A-0E0A-49AD-AFD0-EED68B344EAC}" destId="{78346639-D49D-4796-8871-5E729239AE62}" srcOrd="1" destOrd="0" presId="urn:microsoft.com/office/officeart/2005/8/layout/orgChart1"/>
    <dgm:cxn modelId="{594EECA9-0F7A-45F4-989A-D2C6E181C0CF}" type="presOf" srcId="{834F4E2A-0E0A-49AD-AFD0-EED68B344EAC}" destId="{AC4F52B6-6493-4596-AAAA-F0FD60839D7F}" srcOrd="0" destOrd="0" presId="urn:microsoft.com/office/officeart/2005/8/layout/orgChart1"/>
    <dgm:cxn modelId="{31776AC1-58E2-47F5-9166-C97CA418277E}" type="presOf" srcId="{BCAC57FE-6D9C-45E5-ADFB-4B5A83BA43A8}" destId="{88E242D3-6F2E-44F9-BD49-881D111E521B}" srcOrd="0" destOrd="0" presId="urn:microsoft.com/office/officeart/2005/8/layout/orgChart1"/>
    <dgm:cxn modelId="{1F9665D2-CF24-4EFD-898C-24AA37A24740}" type="presOf" srcId="{A63CA9DA-32A5-454F-9857-0C22499E8F53}" destId="{73271134-F52E-416B-B8A7-26218CD78EAD}" srcOrd="0" destOrd="0" presId="urn:microsoft.com/office/officeart/2005/8/layout/orgChart1"/>
    <dgm:cxn modelId="{1FD037D8-2E17-48C7-8058-5D60BF3A3B05}" srcId="{834F4E2A-0E0A-49AD-AFD0-EED68B344EAC}" destId="{BCAC57FE-6D9C-45E5-ADFB-4B5A83BA43A8}" srcOrd="1" destOrd="0" parTransId="{3F168B43-149E-418B-82AB-58010C021C11}" sibTransId="{52F871FE-5208-43AC-B5A0-9CA5433DFF34}"/>
    <dgm:cxn modelId="{3C204F2F-1DC1-4859-A15E-4C2BE2AB9CCA}" type="presParOf" srcId="{8FCA4677-2113-4500-82E6-C3356DD19860}" destId="{DAD98E90-432E-49AD-B17F-CC540D6B6C02}" srcOrd="0" destOrd="0" presId="urn:microsoft.com/office/officeart/2005/8/layout/orgChart1"/>
    <dgm:cxn modelId="{B9C1BCF9-FEE9-4E55-BD2B-E035A41406D8}" type="presParOf" srcId="{DAD98E90-432E-49AD-B17F-CC540D6B6C02}" destId="{B156F2EA-97F4-4A9D-A2FF-B5046CF72640}" srcOrd="0" destOrd="0" presId="urn:microsoft.com/office/officeart/2005/8/layout/orgChart1"/>
    <dgm:cxn modelId="{F55952B4-EEFB-4831-85D4-4701DEEEB19D}" type="presParOf" srcId="{B156F2EA-97F4-4A9D-A2FF-B5046CF72640}" destId="{AC4F52B6-6493-4596-AAAA-F0FD60839D7F}" srcOrd="0" destOrd="0" presId="urn:microsoft.com/office/officeart/2005/8/layout/orgChart1"/>
    <dgm:cxn modelId="{5E5C300B-7194-40E6-BD40-33791C3B2B33}" type="presParOf" srcId="{B156F2EA-97F4-4A9D-A2FF-B5046CF72640}" destId="{78346639-D49D-4796-8871-5E729239AE62}" srcOrd="1" destOrd="0" presId="urn:microsoft.com/office/officeart/2005/8/layout/orgChart1"/>
    <dgm:cxn modelId="{3A6DD25A-21C3-440F-9745-E59F4D5F93A3}" type="presParOf" srcId="{DAD98E90-432E-49AD-B17F-CC540D6B6C02}" destId="{4177D414-140A-4185-93D0-42E8FA15ECED}" srcOrd="1" destOrd="0" presId="urn:microsoft.com/office/officeart/2005/8/layout/orgChart1"/>
    <dgm:cxn modelId="{1326A72A-D86E-4843-8883-99FE87DCC52D}" type="presParOf" srcId="{4177D414-140A-4185-93D0-42E8FA15ECED}" destId="{60D51505-D58E-4C14-A7C8-FA3D56D63AAF}" srcOrd="0" destOrd="0" presId="urn:microsoft.com/office/officeart/2005/8/layout/orgChart1"/>
    <dgm:cxn modelId="{60151808-8E2E-4263-88F1-6BE90D423307}" type="presParOf" srcId="{4177D414-140A-4185-93D0-42E8FA15ECED}" destId="{E0DCF05C-368C-4EB4-B701-DBC160172D6D}" srcOrd="1" destOrd="0" presId="urn:microsoft.com/office/officeart/2005/8/layout/orgChart1"/>
    <dgm:cxn modelId="{C40B5E20-A61D-4074-8F81-FD4FA2DD0ED8}" type="presParOf" srcId="{E0DCF05C-368C-4EB4-B701-DBC160172D6D}" destId="{7178C89D-B86E-46F3-96FE-29D37D1B9CC2}" srcOrd="0" destOrd="0" presId="urn:microsoft.com/office/officeart/2005/8/layout/orgChart1"/>
    <dgm:cxn modelId="{4F135955-A58D-4C29-B70C-E68ECB710165}" type="presParOf" srcId="{7178C89D-B86E-46F3-96FE-29D37D1B9CC2}" destId="{73271134-F52E-416B-B8A7-26218CD78EAD}" srcOrd="0" destOrd="0" presId="urn:microsoft.com/office/officeart/2005/8/layout/orgChart1"/>
    <dgm:cxn modelId="{2EF52EBE-DA44-4863-A90B-A70F327855EE}" type="presParOf" srcId="{7178C89D-B86E-46F3-96FE-29D37D1B9CC2}" destId="{F11C5525-8FF5-42D6-9C8B-A504F4742549}" srcOrd="1" destOrd="0" presId="urn:microsoft.com/office/officeart/2005/8/layout/orgChart1"/>
    <dgm:cxn modelId="{07EC1356-7082-44EC-BE8E-F9F82EFE1D0B}" type="presParOf" srcId="{E0DCF05C-368C-4EB4-B701-DBC160172D6D}" destId="{599EEFA3-FBBC-4526-9136-E9923596825C}" srcOrd="1" destOrd="0" presId="urn:microsoft.com/office/officeart/2005/8/layout/orgChart1"/>
    <dgm:cxn modelId="{5341D0CF-D403-449D-9A8E-B1977A94A834}" type="presParOf" srcId="{E0DCF05C-368C-4EB4-B701-DBC160172D6D}" destId="{0452292C-B13D-4443-BC4C-9928FB4CC324}" srcOrd="2" destOrd="0" presId="urn:microsoft.com/office/officeart/2005/8/layout/orgChart1"/>
    <dgm:cxn modelId="{377E9738-0F32-4B27-97FE-C8D933339D93}" type="presParOf" srcId="{4177D414-140A-4185-93D0-42E8FA15ECED}" destId="{08D9CFAB-53A7-4BBD-8989-7757A7EF459A}" srcOrd="2" destOrd="0" presId="urn:microsoft.com/office/officeart/2005/8/layout/orgChart1"/>
    <dgm:cxn modelId="{502120E3-6C16-4DEE-BDBE-D3D556620F78}" type="presParOf" srcId="{4177D414-140A-4185-93D0-42E8FA15ECED}" destId="{B99C426F-985B-4176-87E0-5F056B9E9133}" srcOrd="3" destOrd="0" presId="urn:microsoft.com/office/officeart/2005/8/layout/orgChart1"/>
    <dgm:cxn modelId="{91B94359-2076-4C19-A66A-3649F75FF14E}" type="presParOf" srcId="{B99C426F-985B-4176-87E0-5F056B9E9133}" destId="{B251C76A-F9A2-4DC2-8AA8-CADB8DC7B2F3}" srcOrd="0" destOrd="0" presId="urn:microsoft.com/office/officeart/2005/8/layout/orgChart1"/>
    <dgm:cxn modelId="{8DC0AF67-EED6-43E7-A8F8-2C0A8615B97E}" type="presParOf" srcId="{B251C76A-F9A2-4DC2-8AA8-CADB8DC7B2F3}" destId="{88E242D3-6F2E-44F9-BD49-881D111E521B}" srcOrd="0" destOrd="0" presId="urn:microsoft.com/office/officeart/2005/8/layout/orgChart1"/>
    <dgm:cxn modelId="{F38B0EDC-D024-4CFC-A919-E1F55057E594}" type="presParOf" srcId="{B251C76A-F9A2-4DC2-8AA8-CADB8DC7B2F3}" destId="{48AD0C14-AAFD-48B3-BF29-72BB8731637B}" srcOrd="1" destOrd="0" presId="urn:microsoft.com/office/officeart/2005/8/layout/orgChart1"/>
    <dgm:cxn modelId="{DF014007-EE9D-474A-871A-5231284CCC69}" type="presParOf" srcId="{B99C426F-985B-4176-87E0-5F056B9E9133}" destId="{97BC2AD1-7015-46FE-BF09-CD7CFB38155A}" srcOrd="1" destOrd="0" presId="urn:microsoft.com/office/officeart/2005/8/layout/orgChart1"/>
    <dgm:cxn modelId="{4E26FA0C-981B-4FD5-8FAA-55E1A13F41D2}" type="presParOf" srcId="{B99C426F-985B-4176-87E0-5F056B9E9133}" destId="{8B36EF76-9343-4F08-992E-E7F78E49F688}" srcOrd="2" destOrd="0" presId="urn:microsoft.com/office/officeart/2005/8/layout/orgChart1"/>
    <dgm:cxn modelId="{7E52EAF4-6554-4C88-A655-F3A21FE7C4CC}" type="presParOf" srcId="{DAD98E90-432E-49AD-B17F-CC540D6B6C02}" destId="{A1503E7F-A2AB-4907-9485-3A7E36787990}" srcOrd="2" destOrd="0" presId="urn:microsoft.com/office/officeart/2005/8/layout/orgChar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CA7A1E62-06B1-4C8D-B4DA-F365A53C6C8C}" type="doc">
      <dgm:prSet loTypeId="urn:microsoft.com/office/officeart/2008/layout/HorizontalMultiLevelHierarchy" loCatId="hierarchy" qsTypeId="urn:microsoft.com/office/officeart/2005/8/quickstyle/simple1" qsCatId="simple" csTypeId="urn:microsoft.com/office/officeart/2005/8/colors/accent1_2" csCatId="accent1" phldr="1"/>
      <dgm:spPr/>
      <dgm:t>
        <a:bodyPr/>
        <a:lstStyle/>
        <a:p>
          <a:endParaRPr lang="en-US"/>
        </a:p>
      </dgm:t>
    </dgm:pt>
    <dgm:pt modelId="{90A7E739-304E-4EAC-BC69-373B618EA57C}">
      <dgm:prSet custT="1"/>
      <dgm:spPr/>
      <dgm:t>
        <a:bodyPr/>
        <a:lstStyle/>
        <a:p>
          <a:r>
            <a:rPr lang="fa-IR" sz="4000" b="1">
              <a:solidFill>
                <a:srgbClr val="FFFF00"/>
              </a:solidFill>
              <a:cs typeface="+mj-cs"/>
            </a:rPr>
            <a:t>حوادث با آثار حقوقی</a:t>
          </a:r>
          <a:endParaRPr lang="en-US" sz="4000" b="1">
            <a:solidFill>
              <a:srgbClr val="FFFF00"/>
            </a:solidFill>
            <a:cs typeface="+mj-cs"/>
          </a:endParaRPr>
        </a:p>
      </dgm:t>
    </dgm:pt>
    <dgm:pt modelId="{E5F5392A-45FB-4F6D-9ED5-4B57A227DFDE}" type="parTrans" cxnId="{3DE8C8F9-BAC3-493A-8150-9EAF9A6CECDA}">
      <dgm:prSet/>
      <dgm:spPr/>
      <dgm:t>
        <a:bodyPr/>
        <a:lstStyle/>
        <a:p>
          <a:endParaRPr lang="en-US"/>
        </a:p>
      </dgm:t>
    </dgm:pt>
    <dgm:pt modelId="{C64613D2-5F13-4C1F-BE7F-7AA085E7DF4A}" type="sibTrans" cxnId="{3DE8C8F9-BAC3-493A-8150-9EAF9A6CECDA}">
      <dgm:prSet/>
      <dgm:spPr/>
      <dgm:t>
        <a:bodyPr/>
        <a:lstStyle/>
        <a:p>
          <a:endParaRPr lang="en-US"/>
        </a:p>
      </dgm:t>
    </dgm:pt>
    <dgm:pt modelId="{C1AA92CB-81DA-4D0C-BA33-346C44616D73}">
      <dgm:prSet custT="1"/>
      <dgm:spPr/>
      <dgm:t>
        <a:bodyPr/>
        <a:lstStyle/>
        <a:p>
          <a:r>
            <a:rPr lang="fa-IR" sz="3600" b="1" dirty="0">
              <a:cs typeface="+mj-cs"/>
            </a:rPr>
            <a:t>اعمال حقوقی</a:t>
          </a:r>
          <a:endParaRPr lang="en-US" sz="3600" b="1" dirty="0">
            <a:cs typeface="+mj-cs"/>
          </a:endParaRPr>
        </a:p>
      </dgm:t>
    </dgm:pt>
    <dgm:pt modelId="{443D8FF6-81CC-4191-B134-4F7F11967720}" type="parTrans" cxnId="{BD95C8CE-C15E-4118-B27B-E0EE0ABC61C8}">
      <dgm:prSet custT="1"/>
      <dgm:spPr/>
      <dgm:t>
        <a:bodyPr/>
        <a:lstStyle/>
        <a:p>
          <a:endParaRPr lang="en-US" sz="700" b="1">
            <a:cs typeface="+mj-cs"/>
          </a:endParaRPr>
        </a:p>
      </dgm:t>
    </dgm:pt>
    <dgm:pt modelId="{C4C4F2FD-B41F-4540-AE30-159ABF297D17}" type="sibTrans" cxnId="{BD95C8CE-C15E-4118-B27B-E0EE0ABC61C8}">
      <dgm:prSet/>
      <dgm:spPr/>
      <dgm:t>
        <a:bodyPr/>
        <a:lstStyle/>
        <a:p>
          <a:endParaRPr lang="en-US"/>
        </a:p>
      </dgm:t>
    </dgm:pt>
    <dgm:pt modelId="{3FE93670-C1EC-4AF8-921E-B3774276A5A7}">
      <dgm:prSet custT="1"/>
      <dgm:spPr/>
      <dgm:t>
        <a:bodyPr/>
        <a:lstStyle/>
        <a:p>
          <a:r>
            <a:rPr lang="fa-IR" sz="1600" b="1">
              <a:cs typeface="+mj-cs"/>
            </a:rPr>
            <a:t>کارهای ارادی است که به منظور ایجاد اثر حقوقی خاص شکل می گیرد و قانون نیز اثر دلخواه را بر آن بار می کند.</a:t>
          </a:r>
          <a:endParaRPr lang="en-US" sz="1600" b="1">
            <a:cs typeface="+mj-cs"/>
          </a:endParaRPr>
        </a:p>
      </dgm:t>
    </dgm:pt>
    <dgm:pt modelId="{BABEBC2D-638C-43DB-BB16-A654C467BDDC}" type="parTrans" cxnId="{7FBDB4D0-5C7B-4D81-A1BF-CB9CFEC8E985}">
      <dgm:prSet custT="1"/>
      <dgm:spPr/>
      <dgm:t>
        <a:bodyPr/>
        <a:lstStyle/>
        <a:p>
          <a:endParaRPr lang="en-US" sz="700" b="1">
            <a:cs typeface="+mj-cs"/>
          </a:endParaRPr>
        </a:p>
      </dgm:t>
    </dgm:pt>
    <dgm:pt modelId="{64E1CC8D-DCB2-47BA-9276-DF83E76BA39A}" type="sibTrans" cxnId="{7FBDB4D0-5C7B-4D81-A1BF-CB9CFEC8E985}">
      <dgm:prSet/>
      <dgm:spPr/>
      <dgm:t>
        <a:bodyPr/>
        <a:lstStyle/>
        <a:p>
          <a:endParaRPr lang="en-US"/>
        </a:p>
      </dgm:t>
    </dgm:pt>
    <dgm:pt modelId="{14264CDB-461D-4820-B833-F9D55C4499AB}">
      <dgm:prSet custT="1"/>
      <dgm:spPr/>
      <dgm:t>
        <a:bodyPr/>
        <a:lstStyle/>
        <a:p>
          <a:r>
            <a:rPr lang="fa-IR" sz="3600" b="1" dirty="0">
              <a:solidFill>
                <a:srgbClr val="FFFF00"/>
              </a:solidFill>
              <a:cs typeface="+mj-cs"/>
            </a:rPr>
            <a:t>قراردادها</a:t>
          </a:r>
          <a:endParaRPr lang="en-US" sz="3600" b="1" dirty="0">
            <a:solidFill>
              <a:srgbClr val="FFFF00"/>
            </a:solidFill>
            <a:cs typeface="+mj-cs"/>
          </a:endParaRPr>
        </a:p>
      </dgm:t>
    </dgm:pt>
    <dgm:pt modelId="{13C15A3A-06F3-4CEA-86C8-C29A1BE26CC8}" type="parTrans" cxnId="{45BD6B49-C98E-4242-A3ED-F206A11F921E}">
      <dgm:prSet custT="1"/>
      <dgm:spPr/>
      <dgm:t>
        <a:bodyPr/>
        <a:lstStyle/>
        <a:p>
          <a:endParaRPr lang="en-US" sz="700" b="1">
            <a:cs typeface="+mj-cs"/>
          </a:endParaRPr>
        </a:p>
      </dgm:t>
    </dgm:pt>
    <dgm:pt modelId="{09E7BCE5-7E17-4E1E-921A-AE620AB51867}" type="sibTrans" cxnId="{45BD6B49-C98E-4242-A3ED-F206A11F921E}">
      <dgm:prSet/>
      <dgm:spPr/>
      <dgm:t>
        <a:bodyPr/>
        <a:lstStyle/>
        <a:p>
          <a:endParaRPr lang="en-US"/>
        </a:p>
      </dgm:t>
    </dgm:pt>
    <dgm:pt modelId="{58DF0C92-9C61-4B82-897A-EE9AFFA150A1}">
      <dgm:prSet custT="1"/>
      <dgm:spPr/>
      <dgm:t>
        <a:bodyPr/>
        <a:lstStyle/>
        <a:p>
          <a:r>
            <a:rPr lang="fa-IR" sz="3600" b="1" dirty="0">
              <a:cs typeface="+mj-cs"/>
            </a:rPr>
            <a:t>وقایع حقوقی</a:t>
          </a:r>
          <a:endParaRPr lang="en-US" sz="3600" b="1" dirty="0">
            <a:cs typeface="+mj-cs"/>
          </a:endParaRPr>
        </a:p>
      </dgm:t>
    </dgm:pt>
    <dgm:pt modelId="{3FD104C7-2578-486A-A57B-5D7FAAF05B3F}" type="parTrans" cxnId="{F2073D43-17B8-4BBC-B5A6-570C9E33DBE3}">
      <dgm:prSet custT="1"/>
      <dgm:spPr/>
      <dgm:t>
        <a:bodyPr/>
        <a:lstStyle/>
        <a:p>
          <a:endParaRPr lang="en-US" sz="700" b="1">
            <a:cs typeface="+mj-cs"/>
          </a:endParaRPr>
        </a:p>
      </dgm:t>
    </dgm:pt>
    <dgm:pt modelId="{3CA13085-04CD-4FF2-874B-D3781F8EA6A2}" type="sibTrans" cxnId="{F2073D43-17B8-4BBC-B5A6-570C9E33DBE3}">
      <dgm:prSet/>
      <dgm:spPr/>
      <dgm:t>
        <a:bodyPr/>
        <a:lstStyle/>
        <a:p>
          <a:endParaRPr lang="en-US"/>
        </a:p>
      </dgm:t>
    </dgm:pt>
    <dgm:pt modelId="{7B1D5E7D-B820-42BA-A080-D6A2E4E05BBE}">
      <dgm:prSet custT="1"/>
      <dgm:spPr/>
      <dgm:t>
        <a:bodyPr/>
        <a:lstStyle/>
        <a:p>
          <a:r>
            <a:rPr lang="fa-IR" sz="1600" b="1">
              <a:cs typeface="+mj-cs"/>
            </a:rPr>
            <a:t>وقایع ای ارادی یا غیر ارادی است که آثار حقوقی آن نتیجه ی اراده ی شخص یا قرارداد نیست و به حکم قانون به وجود می آید.</a:t>
          </a:r>
          <a:endParaRPr lang="en-US" sz="1600" b="1">
            <a:cs typeface="+mj-cs"/>
          </a:endParaRPr>
        </a:p>
      </dgm:t>
    </dgm:pt>
    <dgm:pt modelId="{A671AD84-01FE-4AF5-BB72-34153B2D3853}" type="parTrans" cxnId="{96C6B703-F854-4261-B2CB-97F7AB4C8721}">
      <dgm:prSet custT="1"/>
      <dgm:spPr/>
      <dgm:t>
        <a:bodyPr/>
        <a:lstStyle/>
        <a:p>
          <a:endParaRPr lang="en-US" sz="700" b="1">
            <a:cs typeface="+mj-cs"/>
          </a:endParaRPr>
        </a:p>
      </dgm:t>
    </dgm:pt>
    <dgm:pt modelId="{DFB04057-E383-40ED-A8E6-08BBA328DC26}" type="sibTrans" cxnId="{96C6B703-F854-4261-B2CB-97F7AB4C8721}">
      <dgm:prSet/>
      <dgm:spPr/>
      <dgm:t>
        <a:bodyPr/>
        <a:lstStyle/>
        <a:p>
          <a:endParaRPr lang="en-US"/>
        </a:p>
      </dgm:t>
    </dgm:pt>
    <dgm:pt modelId="{91F76349-AAF8-449B-B4D6-33FB2FB7E7CC}">
      <dgm:prSet custT="1"/>
      <dgm:spPr/>
      <dgm:t>
        <a:bodyPr/>
        <a:lstStyle/>
        <a:p>
          <a:r>
            <a:rPr lang="fa-IR" sz="2000" b="1" dirty="0">
              <a:cs typeface="+mj-cs"/>
            </a:rPr>
            <a:t>تولد و فوت</a:t>
          </a:r>
        </a:p>
        <a:p>
          <a:r>
            <a:rPr lang="fa-IR" sz="2000" b="1" dirty="0">
              <a:cs typeface="+mj-cs"/>
            </a:rPr>
            <a:t> از بین بردن مال غیر</a:t>
          </a:r>
          <a:endParaRPr lang="en-US" sz="2000" b="1" dirty="0">
            <a:cs typeface="+mj-cs"/>
          </a:endParaRPr>
        </a:p>
      </dgm:t>
    </dgm:pt>
    <dgm:pt modelId="{2E7CD0D9-0DB1-435A-AFC7-4F0E4DEC5C10}" type="parTrans" cxnId="{5FDF6A6E-3F95-40D9-91A2-4A905BA611E0}">
      <dgm:prSet custT="1"/>
      <dgm:spPr/>
      <dgm:t>
        <a:bodyPr/>
        <a:lstStyle/>
        <a:p>
          <a:endParaRPr lang="en-US" sz="700" b="1">
            <a:cs typeface="+mj-cs"/>
          </a:endParaRPr>
        </a:p>
      </dgm:t>
    </dgm:pt>
    <dgm:pt modelId="{8C8C8F7D-F16B-4A81-9F3D-66B84DDD7353}" type="sibTrans" cxnId="{5FDF6A6E-3F95-40D9-91A2-4A905BA611E0}">
      <dgm:prSet/>
      <dgm:spPr/>
      <dgm:t>
        <a:bodyPr/>
        <a:lstStyle/>
        <a:p>
          <a:endParaRPr lang="en-US"/>
        </a:p>
      </dgm:t>
    </dgm:pt>
    <dgm:pt modelId="{8E4C3F38-08C3-447C-900D-C32875C8434B}" type="pres">
      <dgm:prSet presAssocID="{CA7A1E62-06B1-4C8D-B4DA-F365A53C6C8C}" presName="Name0" presStyleCnt="0">
        <dgm:presLayoutVars>
          <dgm:chPref val="1"/>
          <dgm:dir/>
          <dgm:animOne val="branch"/>
          <dgm:animLvl val="lvl"/>
          <dgm:resizeHandles val="exact"/>
        </dgm:presLayoutVars>
      </dgm:prSet>
      <dgm:spPr/>
    </dgm:pt>
    <dgm:pt modelId="{D9669D07-06B5-4A53-98D5-E704EEEB68B5}" type="pres">
      <dgm:prSet presAssocID="{90A7E739-304E-4EAC-BC69-373B618EA57C}" presName="root1" presStyleCnt="0"/>
      <dgm:spPr/>
    </dgm:pt>
    <dgm:pt modelId="{9BD680C3-2E21-4C75-8D8D-F724A558CFED}" type="pres">
      <dgm:prSet presAssocID="{90A7E739-304E-4EAC-BC69-373B618EA57C}" presName="LevelOneTextNode" presStyleLbl="node0" presStyleIdx="0" presStyleCnt="1" custScaleY="100886" custLinFactNeighborY="0">
        <dgm:presLayoutVars>
          <dgm:chPref val="3"/>
        </dgm:presLayoutVars>
      </dgm:prSet>
      <dgm:spPr/>
    </dgm:pt>
    <dgm:pt modelId="{316ECB09-4B04-4685-9AA4-07356B277076}" type="pres">
      <dgm:prSet presAssocID="{90A7E739-304E-4EAC-BC69-373B618EA57C}" presName="level2hierChild" presStyleCnt="0"/>
      <dgm:spPr/>
    </dgm:pt>
    <dgm:pt modelId="{6EB89A48-8FE6-4BB8-9F7C-184133E9280B}" type="pres">
      <dgm:prSet presAssocID="{443D8FF6-81CC-4191-B134-4F7F11967720}" presName="conn2-1" presStyleLbl="parChTrans1D2" presStyleIdx="0" presStyleCnt="2" custScaleY="488043"/>
      <dgm:spPr/>
    </dgm:pt>
    <dgm:pt modelId="{5CC06A38-C3ED-4411-9D2D-7FB600EABCF2}" type="pres">
      <dgm:prSet presAssocID="{443D8FF6-81CC-4191-B134-4F7F11967720}" presName="connTx" presStyleLbl="parChTrans1D2" presStyleIdx="0" presStyleCnt="2"/>
      <dgm:spPr/>
    </dgm:pt>
    <dgm:pt modelId="{D8608E4A-4356-4208-8085-73C79A1A3EAC}" type="pres">
      <dgm:prSet presAssocID="{C1AA92CB-81DA-4D0C-BA33-346C44616D73}" presName="root2" presStyleCnt="0"/>
      <dgm:spPr/>
    </dgm:pt>
    <dgm:pt modelId="{0A5A5930-9034-4E04-B9FC-84EDC6BE05B8}" type="pres">
      <dgm:prSet presAssocID="{C1AA92CB-81DA-4D0C-BA33-346C44616D73}" presName="LevelTwoTextNode" presStyleLbl="node2" presStyleIdx="0" presStyleCnt="2" custScaleY="170010">
        <dgm:presLayoutVars>
          <dgm:chPref val="3"/>
        </dgm:presLayoutVars>
      </dgm:prSet>
      <dgm:spPr/>
    </dgm:pt>
    <dgm:pt modelId="{246F020B-9ED4-46FB-9D38-DF12D3ACB935}" type="pres">
      <dgm:prSet presAssocID="{C1AA92CB-81DA-4D0C-BA33-346C44616D73}" presName="level3hierChild" presStyleCnt="0"/>
      <dgm:spPr/>
    </dgm:pt>
    <dgm:pt modelId="{0B12E6DD-8A96-4CC0-AF2C-6C7C182A587A}" type="pres">
      <dgm:prSet presAssocID="{BABEBC2D-638C-43DB-BB16-A654C467BDDC}" presName="conn2-1" presStyleLbl="parChTrans1D3" presStyleIdx="0" presStyleCnt="2" custScaleY="87130"/>
      <dgm:spPr/>
    </dgm:pt>
    <dgm:pt modelId="{9D221575-BDBA-419F-A70C-F5DF5E4FAE25}" type="pres">
      <dgm:prSet presAssocID="{BABEBC2D-638C-43DB-BB16-A654C467BDDC}" presName="connTx" presStyleLbl="parChTrans1D3" presStyleIdx="0" presStyleCnt="2"/>
      <dgm:spPr/>
    </dgm:pt>
    <dgm:pt modelId="{0C9E8D71-B004-4CD2-9667-FE13D4A1DBE6}" type="pres">
      <dgm:prSet presAssocID="{3FE93670-C1EC-4AF8-921E-B3774276A5A7}" presName="root2" presStyleCnt="0"/>
      <dgm:spPr/>
    </dgm:pt>
    <dgm:pt modelId="{00009925-BF55-4B44-871C-C56897CBA150}" type="pres">
      <dgm:prSet presAssocID="{3FE93670-C1EC-4AF8-921E-B3774276A5A7}" presName="LevelTwoTextNode" presStyleLbl="node3" presStyleIdx="0" presStyleCnt="2" custScaleY="170010">
        <dgm:presLayoutVars>
          <dgm:chPref val="3"/>
        </dgm:presLayoutVars>
      </dgm:prSet>
      <dgm:spPr/>
    </dgm:pt>
    <dgm:pt modelId="{81433671-5462-4124-8858-B0CDEC24809E}" type="pres">
      <dgm:prSet presAssocID="{3FE93670-C1EC-4AF8-921E-B3774276A5A7}" presName="level3hierChild" presStyleCnt="0"/>
      <dgm:spPr/>
    </dgm:pt>
    <dgm:pt modelId="{70DF214E-7B19-4DF0-BF44-C68D9379431E}" type="pres">
      <dgm:prSet presAssocID="{13C15A3A-06F3-4CEA-86C8-C29A1BE26CC8}" presName="conn2-1" presStyleLbl="parChTrans1D4" presStyleIdx="0" presStyleCnt="2" custScaleY="87130"/>
      <dgm:spPr/>
    </dgm:pt>
    <dgm:pt modelId="{23A201C6-A14B-4E1C-A90F-71A3770D088B}" type="pres">
      <dgm:prSet presAssocID="{13C15A3A-06F3-4CEA-86C8-C29A1BE26CC8}" presName="connTx" presStyleLbl="parChTrans1D4" presStyleIdx="0" presStyleCnt="2"/>
      <dgm:spPr/>
    </dgm:pt>
    <dgm:pt modelId="{4CD83D3E-6BEC-4790-BF56-70C25B84E6AF}" type="pres">
      <dgm:prSet presAssocID="{14264CDB-461D-4820-B833-F9D55C4499AB}" presName="root2" presStyleCnt="0"/>
      <dgm:spPr/>
    </dgm:pt>
    <dgm:pt modelId="{A2A57971-ECEA-472B-B5E2-AE0A6C861E00}" type="pres">
      <dgm:prSet presAssocID="{14264CDB-461D-4820-B833-F9D55C4499AB}" presName="LevelTwoTextNode" presStyleLbl="node4" presStyleIdx="0" presStyleCnt="2" custScaleY="170010">
        <dgm:presLayoutVars>
          <dgm:chPref val="3"/>
        </dgm:presLayoutVars>
      </dgm:prSet>
      <dgm:spPr/>
    </dgm:pt>
    <dgm:pt modelId="{415FA269-238B-4C9D-A219-4E6C7AD8D81D}" type="pres">
      <dgm:prSet presAssocID="{14264CDB-461D-4820-B833-F9D55C4499AB}" presName="level3hierChild" presStyleCnt="0"/>
      <dgm:spPr/>
    </dgm:pt>
    <dgm:pt modelId="{FA5C888A-15C9-4B3B-A3F0-BB536AE8D982}" type="pres">
      <dgm:prSet presAssocID="{3FD104C7-2578-486A-A57B-5D7FAAF05B3F}" presName="conn2-1" presStyleLbl="parChTrans1D2" presStyleIdx="1" presStyleCnt="2" custScaleY="488043"/>
      <dgm:spPr/>
    </dgm:pt>
    <dgm:pt modelId="{058A240A-7330-45A0-A72F-FD2AC1F3FAC6}" type="pres">
      <dgm:prSet presAssocID="{3FD104C7-2578-486A-A57B-5D7FAAF05B3F}" presName="connTx" presStyleLbl="parChTrans1D2" presStyleIdx="1" presStyleCnt="2"/>
      <dgm:spPr/>
    </dgm:pt>
    <dgm:pt modelId="{2CCB1E1A-B8A3-4A5C-BE59-3D11DC86B409}" type="pres">
      <dgm:prSet presAssocID="{58DF0C92-9C61-4B82-897A-EE9AFFA150A1}" presName="root2" presStyleCnt="0"/>
      <dgm:spPr/>
    </dgm:pt>
    <dgm:pt modelId="{6CC03B63-D808-4186-901A-6B53D3F89041}" type="pres">
      <dgm:prSet presAssocID="{58DF0C92-9C61-4B82-897A-EE9AFFA150A1}" presName="LevelTwoTextNode" presStyleLbl="node2" presStyleIdx="1" presStyleCnt="2" custScaleY="170010">
        <dgm:presLayoutVars>
          <dgm:chPref val="3"/>
        </dgm:presLayoutVars>
      </dgm:prSet>
      <dgm:spPr/>
    </dgm:pt>
    <dgm:pt modelId="{106D4A06-99B2-435F-B912-5A8B9CE7035F}" type="pres">
      <dgm:prSet presAssocID="{58DF0C92-9C61-4B82-897A-EE9AFFA150A1}" presName="level3hierChild" presStyleCnt="0"/>
      <dgm:spPr/>
    </dgm:pt>
    <dgm:pt modelId="{88B3BF0A-A34F-4E56-A8CF-0D922B2C2B48}" type="pres">
      <dgm:prSet presAssocID="{A671AD84-01FE-4AF5-BB72-34153B2D3853}" presName="conn2-1" presStyleLbl="parChTrans1D3" presStyleIdx="1" presStyleCnt="2" custScaleY="87130"/>
      <dgm:spPr/>
    </dgm:pt>
    <dgm:pt modelId="{7C695766-7460-4BF4-8727-ADDF693ACDBC}" type="pres">
      <dgm:prSet presAssocID="{A671AD84-01FE-4AF5-BB72-34153B2D3853}" presName="connTx" presStyleLbl="parChTrans1D3" presStyleIdx="1" presStyleCnt="2"/>
      <dgm:spPr/>
    </dgm:pt>
    <dgm:pt modelId="{47E3E57E-F6B1-4614-932A-D257A49219EE}" type="pres">
      <dgm:prSet presAssocID="{7B1D5E7D-B820-42BA-A080-D6A2E4E05BBE}" presName="root2" presStyleCnt="0"/>
      <dgm:spPr/>
    </dgm:pt>
    <dgm:pt modelId="{4AF660CB-35E0-434A-94DE-E594319AB3EC}" type="pres">
      <dgm:prSet presAssocID="{7B1D5E7D-B820-42BA-A080-D6A2E4E05BBE}" presName="LevelTwoTextNode" presStyleLbl="node3" presStyleIdx="1" presStyleCnt="2" custScaleY="170010">
        <dgm:presLayoutVars>
          <dgm:chPref val="3"/>
        </dgm:presLayoutVars>
      </dgm:prSet>
      <dgm:spPr/>
    </dgm:pt>
    <dgm:pt modelId="{DF844E0B-72E9-49A3-A825-3E6D0943A1B3}" type="pres">
      <dgm:prSet presAssocID="{7B1D5E7D-B820-42BA-A080-D6A2E4E05BBE}" presName="level3hierChild" presStyleCnt="0"/>
      <dgm:spPr/>
    </dgm:pt>
    <dgm:pt modelId="{8F37D6E2-9FDC-4C7B-AFAF-2940A9C2D6BB}" type="pres">
      <dgm:prSet presAssocID="{2E7CD0D9-0DB1-435A-AFC7-4F0E4DEC5C10}" presName="conn2-1" presStyleLbl="parChTrans1D4" presStyleIdx="1" presStyleCnt="2" custScaleY="87130"/>
      <dgm:spPr/>
    </dgm:pt>
    <dgm:pt modelId="{E2BFA8F3-2CD1-499F-B9A2-620A5C0B1156}" type="pres">
      <dgm:prSet presAssocID="{2E7CD0D9-0DB1-435A-AFC7-4F0E4DEC5C10}" presName="connTx" presStyleLbl="parChTrans1D4" presStyleIdx="1" presStyleCnt="2"/>
      <dgm:spPr/>
    </dgm:pt>
    <dgm:pt modelId="{B411BC2D-3A2D-4AEA-94D6-9E2A361E601E}" type="pres">
      <dgm:prSet presAssocID="{91F76349-AAF8-449B-B4D6-33FB2FB7E7CC}" presName="root2" presStyleCnt="0"/>
      <dgm:spPr/>
    </dgm:pt>
    <dgm:pt modelId="{80F09BEE-A740-4D38-A9BD-FA3542284BC6}" type="pres">
      <dgm:prSet presAssocID="{91F76349-AAF8-449B-B4D6-33FB2FB7E7CC}" presName="LevelTwoTextNode" presStyleLbl="node4" presStyleIdx="1" presStyleCnt="2" custScaleY="170010">
        <dgm:presLayoutVars>
          <dgm:chPref val="3"/>
        </dgm:presLayoutVars>
      </dgm:prSet>
      <dgm:spPr/>
    </dgm:pt>
    <dgm:pt modelId="{EA341BD4-9F77-4E8E-9A67-3300CF33071E}" type="pres">
      <dgm:prSet presAssocID="{91F76349-AAF8-449B-B4D6-33FB2FB7E7CC}" presName="level3hierChild" presStyleCnt="0"/>
      <dgm:spPr/>
    </dgm:pt>
  </dgm:ptLst>
  <dgm:cxnLst>
    <dgm:cxn modelId="{96C6B703-F854-4261-B2CB-97F7AB4C8721}" srcId="{58DF0C92-9C61-4B82-897A-EE9AFFA150A1}" destId="{7B1D5E7D-B820-42BA-A080-D6A2E4E05BBE}" srcOrd="0" destOrd="0" parTransId="{A671AD84-01FE-4AF5-BB72-34153B2D3853}" sibTransId="{DFB04057-E383-40ED-A8E6-08BBA328DC26}"/>
    <dgm:cxn modelId="{13E56F04-D586-4CD2-ADA5-D56F816A9506}" type="presOf" srcId="{90A7E739-304E-4EAC-BC69-373B618EA57C}" destId="{9BD680C3-2E21-4C75-8D8D-F724A558CFED}" srcOrd="0" destOrd="0" presId="urn:microsoft.com/office/officeart/2008/layout/HorizontalMultiLevelHierarchy"/>
    <dgm:cxn modelId="{1AE4EF07-4E94-4547-AAB4-961C6C5009D1}" type="presOf" srcId="{13C15A3A-06F3-4CEA-86C8-C29A1BE26CC8}" destId="{70DF214E-7B19-4DF0-BF44-C68D9379431E}" srcOrd="0" destOrd="0" presId="urn:microsoft.com/office/officeart/2008/layout/HorizontalMultiLevelHierarchy"/>
    <dgm:cxn modelId="{AEEC181B-9402-4538-B03F-6F549DAE97C0}" type="presOf" srcId="{BABEBC2D-638C-43DB-BB16-A654C467BDDC}" destId="{0B12E6DD-8A96-4CC0-AF2C-6C7C182A587A}" srcOrd="0" destOrd="0" presId="urn:microsoft.com/office/officeart/2008/layout/HorizontalMultiLevelHierarchy"/>
    <dgm:cxn modelId="{0A68EE1D-34DB-466E-BC21-C7B2E8C87CD6}" type="presOf" srcId="{CA7A1E62-06B1-4C8D-B4DA-F365A53C6C8C}" destId="{8E4C3F38-08C3-447C-900D-C32875C8434B}" srcOrd="0" destOrd="0" presId="urn:microsoft.com/office/officeart/2008/layout/HorizontalMultiLevelHierarchy"/>
    <dgm:cxn modelId="{C2487229-5E5F-478B-8D1F-0440FECED0E9}" type="presOf" srcId="{BABEBC2D-638C-43DB-BB16-A654C467BDDC}" destId="{9D221575-BDBA-419F-A70C-F5DF5E4FAE25}" srcOrd="1" destOrd="0" presId="urn:microsoft.com/office/officeart/2008/layout/HorizontalMultiLevelHierarchy"/>
    <dgm:cxn modelId="{AD7C592D-70C1-47CC-A8EB-C52E53520770}" type="presOf" srcId="{443D8FF6-81CC-4191-B134-4F7F11967720}" destId="{5CC06A38-C3ED-4411-9D2D-7FB600EABCF2}" srcOrd="1" destOrd="0" presId="urn:microsoft.com/office/officeart/2008/layout/HorizontalMultiLevelHierarchy"/>
    <dgm:cxn modelId="{C7CE5760-3E9F-4131-B361-B31F09A0E0B0}" type="presOf" srcId="{2E7CD0D9-0DB1-435A-AFC7-4F0E4DEC5C10}" destId="{8F37D6E2-9FDC-4C7B-AFAF-2940A9C2D6BB}" srcOrd="0" destOrd="0" presId="urn:microsoft.com/office/officeart/2008/layout/HorizontalMultiLevelHierarchy"/>
    <dgm:cxn modelId="{F2073D43-17B8-4BBC-B5A6-570C9E33DBE3}" srcId="{90A7E739-304E-4EAC-BC69-373B618EA57C}" destId="{58DF0C92-9C61-4B82-897A-EE9AFFA150A1}" srcOrd="1" destOrd="0" parTransId="{3FD104C7-2578-486A-A57B-5D7FAAF05B3F}" sibTransId="{3CA13085-04CD-4FF2-874B-D3781F8EA6A2}"/>
    <dgm:cxn modelId="{A3A4EF67-F614-4023-B6DD-C856E5FEACAE}" type="presOf" srcId="{14264CDB-461D-4820-B833-F9D55C4499AB}" destId="{A2A57971-ECEA-472B-B5E2-AE0A6C861E00}" srcOrd="0" destOrd="0" presId="urn:microsoft.com/office/officeart/2008/layout/HorizontalMultiLevelHierarchy"/>
    <dgm:cxn modelId="{45BD6B49-C98E-4242-A3ED-F206A11F921E}" srcId="{3FE93670-C1EC-4AF8-921E-B3774276A5A7}" destId="{14264CDB-461D-4820-B833-F9D55C4499AB}" srcOrd="0" destOrd="0" parTransId="{13C15A3A-06F3-4CEA-86C8-C29A1BE26CC8}" sibTransId="{09E7BCE5-7E17-4E1E-921A-AE620AB51867}"/>
    <dgm:cxn modelId="{5FDF6A6E-3F95-40D9-91A2-4A905BA611E0}" srcId="{7B1D5E7D-B820-42BA-A080-D6A2E4E05BBE}" destId="{91F76349-AAF8-449B-B4D6-33FB2FB7E7CC}" srcOrd="0" destOrd="0" parTransId="{2E7CD0D9-0DB1-435A-AFC7-4F0E4DEC5C10}" sibTransId="{8C8C8F7D-F16B-4A81-9F3D-66B84DDD7353}"/>
    <dgm:cxn modelId="{ACEA7381-EE96-41DC-B992-3B4C162420C9}" type="presOf" srcId="{A671AD84-01FE-4AF5-BB72-34153B2D3853}" destId="{88B3BF0A-A34F-4E56-A8CF-0D922B2C2B48}" srcOrd="0" destOrd="0" presId="urn:microsoft.com/office/officeart/2008/layout/HorizontalMultiLevelHierarchy"/>
    <dgm:cxn modelId="{462F2A82-DA1D-424C-8079-DA88D4A2072E}" type="presOf" srcId="{A671AD84-01FE-4AF5-BB72-34153B2D3853}" destId="{7C695766-7460-4BF4-8727-ADDF693ACDBC}" srcOrd="1" destOrd="0" presId="urn:microsoft.com/office/officeart/2008/layout/HorizontalMultiLevelHierarchy"/>
    <dgm:cxn modelId="{625B0490-268E-41F1-AD67-57D5FFE16882}" type="presOf" srcId="{3FD104C7-2578-486A-A57B-5D7FAAF05B3F}" destId="{058A240A-7330-45A0-A72F-FD2AC1F3FAC6}" srcOrd="1" destOrd="0" presId="urn:microsoft.com/office/officeart/2008/layout/HorizontalMultiLevelHierarchy"/>
    <dgm:cxn modelId="{49D18198-CD0D-4D1C-8D74-943F15AE23BC}" type="presOf" srcId="{C1AA92CB-81DA-4D0C-BA33-346C44616D73}" destId="{0A5A5930-9034-4E04-B9FC-84EDC6BE05B8}" srcOrd="0" destOrd="0" presId="urn:microsoft.com/office/officeart/2008/layout/HorizontalMultiLevelHierarchy"/>
    <dgm:cxn modelId="{FA02FBAB-637C-4E9E-8654-9F9B29493DD6}" type="presOf" srcId="{3FD104C7-2578-486A-A57B-5D7FAAF05B3F}" destId="{FA5C888A-15C9-4B3B-A3F0-BB536AE8D982}" srcOrd="0" destOrd="0" presId="urn:microsoft.com/office/officeart/2008/layout/HorizontalMultiLevelHierarchy"/>
    <dgm:cxn modelId="{8B720CB2-2363-43CE-A71C-38D69134BC71}" type="presOf" srcId="{58DF0C92-9C61-4B82-897A-EE9AFFA150A1}" destId="{6CC03B63-D808-4186-901A-6B53D3F89041}" srcOrd="0" destOrd="0" presId="urn:microsoft.com/office/officeart/2008/layout/HorizontalMultiLevelHierarchy"/>
    <dgm:cxn modelId="{B8F994B9-31AC-45D6-9A20-89B2EEC4105C}" type="presOf" srcId="{2E7CD0D9-0DB1-435A-AFC7-4F0E4DEC5C10}" destId="{E2BFA8F3-2CD1-499F-B9A2-620A5C0B1156}" srcOrd="1" destOrd="0" presId="urn:microsoft.com/office/officeart/2008/layout/HorizontalMultiLevelHierarchy"/>
    <dgm:cxn modelId="{3EF879BE-8D4C-416C-82A9-C18EBE6A832D}" type="presOf" srcId="{3FE93670-C1EC-4AF8-921E-B3774276A5A7}" destId="{00009925-BF55-4B44-871C-C56897CBA150}" srcOrd="0" destOrd="0" presId="urn:microsoft.com/office/officeart/2008/layout/HorizontalMultiLevelHierarchy"/>
    <dgm:cxn modelId="{7210A8BE-2414-4C6F-AFF7-F9ED8ED3E937}" type="presOf" srcId="{13C15A3A-06F3-4CEA-86C8-C29A1BE26CC8}" destId="{23A201C6-A14B-4E1C-A90F-71A3770D088B}" srcOrd="1" destOrd="0" presId="urn:microsoft.com/office/officeart/2008/layout/HorizontalMultiLevelHierarchy"/>
    <dgm:cxn modelId="{133438C2-7E4D-4330-B8E7-35E29CC765C2}" type="presOf" srcId="{7B1D5E7D-B820-42BA-A080-D6A2E4E05BBE}" destId="{4AF660CB-35E0-434A-94DE-E594319AB3EC}" srcOrd="0" destOrd="0" presId="urn:microsoft.com/office/officeart/2008/layout/HorizontalMultiLevelHierarchy"/>
    <dgm:cxn modelId="{BD95C8CE-C15E-4118-B27B-E0EE0ABC61C8}" srcId="{90A7E739-304E-4EAC-BC69-373B618EA57C}" destId="{C1AA92CB-81DA-4D0C-BA33-346C44616D73}" srcOrd="0" destOrd="0" parTransId="{443D8FF6-81CC-4191-B134-4F7F11967720}" sibTransId="{C4C4F2FD-B41F-4540-AE30-159ABF297D17}"/>
    <dgm:cxn modelId="{7FBDB4D0-5C7B-4D81-A1BF-CB9CFEC8E985}" srcId="{C1AA92CB-81DA-4D0C-BA33-346C44616D73}" destId="{3FE93670-C1EC-4AF8-921E-B3774276A5A7}" srcOrd="0" destOrd="0" parTransId="{BABEBC2D-638C-43DB-BB16-A654C467BDDC}" sibTransId="{64E1CC8D-DCB2-47BA-9276-DF83E76BA39A}"/>
    <dgm:cxn modelId="{3D75FDE8-19C0-414A-9033-D0B06467F0A2}" type="presOf" srcId="{443D8FF6-81CC-4191-B134-4F7F11967720}" destId="{6EB89A48-8FE6-4BB8-9F7C-184133E9280B}" srcOrd="0" destOrd="0" presId="urn:microsoft.com/office/officeart/2008/layout/HorizontalMultiLevelHierarchy"/>
    <dgm:cxn modelId="{0822FDE9-45BE-45AE-933D-52C353E5755D}" type="presOf" srcId="{91F76349-AAF8-449B-B4D6-33FB2FB7E7CC}" destId="{80F09BEE-A740-4D38-A9BD-FA3542284BC6}" srcOrd="0" destOrd="0" presId="urn:microsoft.com/office/officeart/2008/layout/HorizontalMultiLevelHierarchy"/>
    <dgm:cxn modelId="{3DE8C8F9-BAC3-493A-8150-9EAF9A6CECDA}" srcId="{CA7A1E62-06B1-4C8D-B4DA-F365A53C6C8C}" destId="{90A7E739-304E-4EAC-BC69-373B618EA57C}" srcOrd="0" destOrd="0" parTransId="{E5F5392A-45FB-4F6D-9ED5-4B57A227DFDE}" sibTransId="{C64613D2-5F13-4C1F-BE7F-7AA085E7DF4A}"/>
    <dgm:cxn modelId="{7CA29807-1978-4B3F-9F29-928A28290CF3}" type="presParOf" srcId="{8E4C3F38-08C3-447C-900D-C32875C8434B}" destId="{D9669D07-06B5-4A53-98D5-E704EEEB68B5}" srcOrd="0" destOrd="0" presId="urn:microsoft.com/office/officeart/2008/layout/HorizontalMultiLevelHierarchy"/>
    <dgm:cxn modelId="{9ADFFE7A-B5A4-4FA8-A759-091F3B1BC0F1}" type="presParOf" srcId="{D9669D07-06B5-4A53-98D5-E704EEEB68B5}" destId="{9BD680C3-2E21-4C75-8D8D-F724A558CFED}" srcOrd="0" destOrd="0" presId="urn:microsoft.com/office/officeart/2008/layout/HorizontalMultiLevelHierarchy"/>
    <dgm:cxn modelId="{5E70E0C0-132D-458A-9AF9-354BA74DCDF5}" type="presParOf" srcId="{D9669D07-06B5-4A53-98D5-E704EEEB68B5}" destId="{316ECB09-4B04-4685-9AA4-07356B277076}" srcOrd="1" destOrd="0" presId="urn:microsoft.com/office/officeart/2008/layout/HorizontalMultiLevelHierarchy"/>
    <dgm:cxn modelId="{F04587AD-FE83-49EE-A01A-2576D17C6A1C}" type="presParOf" srcId="{316ECB09-4B04-4685-9AA4-07356B277076}" destId="{6EB89A48-8FE6-4BB8-9F7C-184133E9280B}" srcOrd="0" destOrd="0" presId="urn:microsoft.com/office/officeart/2008/layout/HorizontalMultiLevelHierarchy"/>
    <dgm:cxn modelId="{39B79173-C81C-4505-BE5F-C5FD1A1D7F24}" type="presParOf" srcId="{6EB89A48-8FE6-4BB8-9F7C-184133E9280B}" destId="{5CC06A38-C3ED-4411-9D2D-7FB600EABCF2}" srcOrd="0" destOrd="0" presId="urn:microsoft.com/office/officeart/2008/layout/HorizontalMultiLevelHierarchy"/>
    <dgm:cxn modelId="{E98B31BB-B1EB-4C1E-88F0-ED3BF6A7FC1F}" type="presParOf" srcId="{316ECB09-4B04-4685-9AA4-07356B277076}" destId="{D8608E4A-4356-4208-8085-73C79A1A3EAC}" srcOrd="1" destOrd="0" presId="urn:microsoft.com/office/officeart/2008/layout/HorizontalMultiLevelHierarchy"/>
    <dgm:cxn modelId="{C339F7B2-E088-47F5-9096-0FD90358609A}" type="presParOf" srcId="{D8608E4A-4356-4208-8085-73C79A1A3EAC}" destId="{0A5A5930-9034-4E04-B9FC-84EDC6BE05B8}" srcOrd="0" destOrd="0" presId="urn:microsoft.com/office/officeart/2008/layout/HorizontalMultiLevelHierarchy"/>
    <dgm:cxn modelId="{01F88350-F17D-4539-BF1A-8BEF46C62B6F}" type="presParOf" srcId="{D8608E4A-4356-4208-8085-73C79A1A3EAC}" destId="{246F020B-9ED4-46FB-9D38-DF12D3ACB935}" srcOrd="1" destOrd="0" presId="urn:microsoft.com/office/officeart/2008/layout/HorizontalMultiLevelHierarchy"/>
    <dgm:cxn modelId="{D3516EC1-0557-46F0-95F0-82FA9A4ACB4D}" type="presParOf" srcId="{246F020B-9ED4-46FB-9D38-DF12D3ACB935}" destId="{0B12E6DD-8A96-4CC0-AF2C-6C7C182A587A}" srcOrd="0" destOrd="0" presId="urn:microsoft.com/office/officeart/2008/layout/HorizontalMultiLevelHierarchy"/>
    <dgm:cxn modelId="{CBB0137F-9449-4440-B56D-3192D170F8F6}" type="presParOf" srcId="{0B12E6DD-8A96-4CC0-AF2C-6C7C182A587A}" destId="{9D221575-BDBA-419F-A70C-F5DF5E4FAE25}" srcOrd="0" destOrd="0" presId="urn:microsoft.com/office/officeart/2008/layout/HorizontalMultiLevelHierarchy"/>
    <dgm:cxn modelId="{5A5157BF-167A-4BA2-B171-9FCEFFD7D83D}" type="presParOf" srcId="{246F020B-9ED4-46FB-9D38-DF12D3ACB935}" destId="{0C9E8D71-B004-4CD2-9667-FE13D4A1DBE6}" srcOrd="1" destOrd="0" presId="urn:microsoft.com/office/officeart/2008/layout/HorizontalMultiLevelHierarchy"/>
    <dgm:cxn modelId="{7C5FE88E-BD25-4B3F-8435-ACD3A285026B}" type="presParOf" srcId="{0C9E8D71-B004-4CD2-9667-FE13D4A1DBE6}" destId="{00009925-BF55-4B44-871C-C56897CBA150}" srcOrd="0" destOrd="0" presId="urn:microsoft.com/office/officeart/2008/layout/HorizontalMultiLevelHierarchy"/>
    <dgm:cxn modelId="{D1C2AFCF-C397-4E0E-9A57-48176FF88CC5}" type="presParOf" srcId="{0C9E8D71-B004-4CD2-9667-FE13D4A1DBE6}" destId="{81433671-5462-4124-8858-B0CDEC24809E}" srcOrd="1" destOrd="0" presId="urn:microsoft.com/office/officeart/2008/layout/HorizontalMultiLevelHierarchy"/>
    <dgm:cxn modelId="{EFF8C9DF-30B7-4118-876D-506885DC6806}" type="presParOf" srcId="{81433671-5462-4124-8858-B0CDEC24809E}" destId="{70DF214E-7B19-4DF0-BF44-C68D9379431E}" srcOrd="0" destOrd="0" presId="urn:microsoft.com/office/officeart/2008/layout/HorizontalMultiLevelHierarchy"/>
    <dgm:cxn modelId="{33C8E4E8-39B5-4734-9245-188C048F0954}" type="presParOf" srcId="{70DF214E-7B19-4DF0-BF44-C68D9379431E}" destId="{23A201C6-A14B-4E1C-A90F-71A3770D088B}" srcOrd="0" destOrd="0" presId="urn:microsoft.com/office/officeart/2008/layout/HorizontalMultiLevelHierarchy"/>
    <dgm:cxn modelId="{A4EF31ED-B7E7-4E7B-B730-FA1E7A9A11D2}" type="presParOf" srcId="{81433671-5462-4124-8858-B0CDEC24809E}" destId="{4CD83D3E-6BEC-4790-BF56-70C25B84E6AF}" srcOrd="1" destOrd="0" presId="urn:microsoft.com/office/officeart/2008/layout/HorizontalMultiLevelHierarchy"/>
    <dgm:cxn modelId="{4F3B0E23-B202-4A89-A420-43A9B4635F5C}" type="presParOf" srcId="{4CD83D3E-6BEC-4790-BF56-70C25B84E6AF}" destId="{A2A57971-ECEA-472B-B5E2-AE0A6C861E00}" srcOrd="0" destOrd="0" presId="urn:microsoft.com/office/officeart/2008/layout/HorizontalMultiLevelHierarchy"/>
    <dgm:cxn modelId="{8C8D78F2-4A38-4697-9C40-9CA0D8ECED23}" type="presParOf" srcId="{4CD83D3E-6BEC-4790-BF56-70C25B84E6AF}" destId="{415FA269-238B-4C9D-A219-4E6C7AD8D81D}" srcOrd="1" destOrd="0" presId="urn:microsoft.com/office/officeart/2008/layout/HorizontalMultiLevelHierarchy"/>
    <dgm:cxn modelId="{5F58D0E2-48F8-472E-A44B-5B312F0236DC}" type="presParOf" srcId="{316ECB09-4B04-4685-9AA4-07356B277076}" destId="{FA5C888A-15C9-4B3B-A3F0-BB536AE8D982}" srcOrd="2" destOrd="0" presId="urn:microsoft.com/office/officeart/2008/layout/HorizontalMultiLevelHierarchy"/>
    <dgm:cxn modelId="{FBD56D14-9440-4DC0-A9A6-D34DA9B6877E}" type="presParOf" srcId="{FA5C888A-15C9-4B3B-A3F0-BB536AE8D982}" destId="{058A240A-7330-45A0-A72F-FD2AC1F3FAC6}" srcOrd="0" destOrd="0" presId="urn:microsoft.com/office/officeart/2008/layout/HorizontalMultiLevelHierarchy"/>
    <dgm:cxn modelId="{3C6EBB2E-0BAE-4260-B4C9-DA4608CB50A5}" type="presParOf" srcId="{316ECB09-4B04-4685-9AA4-07356B277076}" destId="{2CCB1E1A-B8A3-4A5C-BE59-3D11DC86B409}" srcOrd="3" destOrd="0" presId="urn:microsoft.com/office/officeart/2008/layout/HorizontalMultiLevelHierarchy"/>
    <dgm:cxn modelId="{0397A31B-8BD5-4445-9AA5-FDE18C67340B}" type="presParOf" srcId="{2CCB1E1A-B8A3-4A5C-BE59-3D11DC86B409}" destId="{6CC03B63-D808-4186-901A-6B53D3F89041}" srcOrd="0" destOrd="0" presId="urn:microsoft.com/office/officeart/2008/layout/HorizontalMultiLevelHierarchy"/>
    <dgm:cxn modelId="{FD833B40-C93D-44DA-B17C-F7A77094786B}" type="presParOf" srcId="{2CCB1E1A-B8A3-4A5C-BE59-3D11DC86B409}" destId="{106D4A06-99B2-435F-B912-5A8B9CE7035F}" srcOrd="1" destOrd="0" presId="urn:microsoft.com/office/officeart/2008/layout/HorizontalMultiLevelHierarchy"/>
    <dgm:cxn modelId="{6614F8E8-D7DF-47A3-BA7E-4878A48868C5}" type="presParOf" srcId="{106D4A06-99B2-435F-B912-5A8B9CE7035F}" destId="{88B3BF0A-A34F-4E56-A8CF-0D922B2C2B48}" srcOrd="0" destOrd="0" presId="urn:microsoft.com/office/officeart/2008/layout/HorizontalMultiLevelHierarchy"/>
    <dgm:cxn modelId="{557B2038-5099-470E-AC5C-4E1B1C49AD4D}" type="presParOf" srcId="{88B3BF0A-A34F-4E56-A8CF-0D922B2C2B48}" destId="{7C695766-7460-4BF4-8727-ADDF693ACDBC}" srcOrd="0" destOrd="0" presId="urn:microsoft.com/office/officeart/2008/layout/HorizontalMultiLevelHierarchy"/>
    <dgm:cxn modelId="{27E706BD-0A09-4D4D-A38A-1C2CD5C8F4CC}" type="presParOf" srcId="{106D4A06-99B2-435F-B912-5A8B9CE7035F}" destId="{47E3E57E-F6B1-4614-932A-D257A49219EE}" srcOrd="1" destOrd="0" presId="urn:microsoft.com/office/officeart/2008/layout/HorizontalMultiLevelHierarchy"/>
    <dgm:cxn modelId="{0747A5BD-A595-4500-BEB8-6A2E84B9E7D6}" type="presParOf" srcId="{47E3E57E-F6B1-4614-932A-D257A49219EE}" destId="{4AF660CB-35E0-434A-94DE-E594319AB3EC}" srcOrd="0" destOrd="0" presId="urn:microsoft.com/office/officeart/2008/layout/HorizontalMultiLevelHierarchy"/>
    <dgm:cxn modelId="{E2083FD2-FF7D-421B-8858-C5AF3F68AD38}" type="presParOf" srcId="{47E3E57E-F6B1-4614-932A-D257A49219EE}" destId="{DF844E0B-72E9-49A3-A825-3E6D0943A1B3}" srcOrd="1" destOrd="0" presId="urn:microsoft.com/office/officeart/2008/layout/HorizontalMultiLevelHierarchy"/>
    <dgm:cxn modelId="{78BE0DD8-437D-42E3-8C7B-7B985F7FE51D}" type="presParOf" srcId="{DF844E0B-72E9-49A3-A825-3E6D0943A1B3}" destId="{8F37D6E2-9FDC-4C7B-AFAF-2940A9C2D6BB}" srcOrd="0" destOrd="0" presId="urn:microsoft.com/office/officeart/2008/layout/HorizontalMultiLevelHierarchy"/>
    <dgm:cxn modelId="{A0C2ED4A-ED33-4D23-AD3D-B628F97847BA}" type="presParOf" srcId="{8F37D6E2-9FDC-4C7B-AFAF-2940A9C2D6BB}" destId="{E2BFA8F3-2CD1-499F-B9A2-620A5C0B1156}" srcOrd="0" destOrd="0" presId="urn:microsoft.com/office/officeart/2008/layout/HorizontalMultiLevelHierarchy"/>
    <dgm:cxn modelId="{A797957A-95BF-49C7-B5E1-D20351085BAE}" type="presParOf" srcId="{DF844E0B-72E9-49A3-A825-3E6D0943A1B3}" destId="{B411BC2D-3A2D-4AEA-94D6-9E2A361E601E}" srcOrd="1" destOrd="0" presId="urn:microsoft.com/office/officeart/2008/layout/HorizontalMultiLevelHierarchy"/>
    <dgm:cxn modelId="{2675FE27-760E-4FE0-8199-8E7314BA863F}" type="presParOf" srcId="{B411BC2D-3A2D-4AEA-94D6-9E2A361E601E}" destId="{80F09BEE-A740-4D38-A9BD-FA3542284BC6}" srcOrd="0" destOrd="0" presId="urn:microsoft.com/office/officeart/2008/layout/HorizontalMultiLevelHierarchy"/>
    <dgm:cxn modelId="{45E7BCCC-12B7-4518-9578-D59F31B2C439}" type="presParOf" srcId="{B411BC2D-3A2D-4AEA-94D6-9E2A361E601E}" destId="{EA341BD4-9F77-4E8E-9A67-3300CF33071E}" srcOrd="1" destOrd="0" presId="urn:microsoft.com/office/officeart/2008/layout/HorizontalMultiLevelHierarchy"/>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1.xml><?xml version="1.0" encoding="utf-8"?>
<dgm:dataModel xmlns:dgm="http://schemas.openxmlformats.org/drawingml/2006/diagram" xmlns:a="http://schemas.openxmlformats.org/drawingml/2006/main">
  <dgm:ptLst>
    <dgm:pt modelId="{83545CC7-E036-485A-B849-CEEE77BDF4A6}" type="doc">
      <dgm:prSet loTypeId="urn:microsoft.com/office/officeart/2005/8/layout/orgChart1" loCatId="hierarchy" qsTypeId="urn:microsoft.com/office/officeart/2005/8/quickstyle/simple1" qsCatId="simple" csTypeId="urn:microsoft.com/office/officeart/2005/8/colors/colorful5" csCatId="colorful" phldr="1"/>
      <dgm:spPr/>
      <dgm:t>
        <a:bodyPr/>
        <a:lstStyle/>
        <a:p>
          <a:endParaRPr lang="en-US"/>
        </a:p>
      </dgm:t>
    </dgm:pt>
    <dgm:pt modelId="{969BCC9A-B9BF-432E-8B33-0642A9703F6F}">
      <dgm:prSet/>
      <dgm:spPr>
        <a:solidFill>
          <a:srgbClr val="7030A0"/>
        </a:solidFill>
        <a:ln w="38100">
          <a:solidFill>
            <a:srgbClr val="7030A0"/>
          </a:solidFill>
        </a:ln>
      </dgm:spPr>
      <dgm:t>
        <a:bodyPr/>
        <a:lstStyle/>
        <a:p>
          <a:r>
            <a:rPr lang="fa-IR" b="1" dirty="0">
              <a:solidFill>
                <a:srgbClr val="FFFF00"/>
              </a:solidFill>
              <a:cs typeface="+mj-cs"/>
            </a:rPr>
            <a:t>شرایط اساسی  صحت معامله طبق ماده ی ۱۹۰ قانون مدنی</a:t>
          </a:r>
          <a:endParaRPr lang="en-US" b="1" dirty="0">
            <a:solidFill>
              <a:srgbClr val="FFFF00"/>
            </a:solidFill>
            <a:cs typeface="+mj-cs"/>
          </a:endParaRPr>
        </a:p>
      </dgm:t>
    </dgm:pt>
    <dgm:pt modelId="{191CB77F-336A-4911-8821-16C4C13CA08B}" type="parTrans" cxnId="{E945721F-9FEC-4586-A50E-F16872AA319C}">
      <dgm:prSet/>
      <dgm:spPr/>
      <dgm:t>
        <a:bodyPr/>
        <a:lstStyle/>
        <a:p>
          <a:endParaRPr lang="en-US"/>
        </a:p>
      </dgm:t>
    </dgm:pt>
    <dgm:pt modelId="{CEE3E685-B4B3-4D39-A1FE-809B3D057FEE}" type="sibTrans" cxnId="{E945721F-9FEC-4586-A50E-F16872AA319C}">
      <dgm:prSet/>
      <dgm:spPr/>
      <dgm:t>
        <a:bodyPr/>
        <a:lstStyle/>
        <a:p>
          <a:endParaRPr lang="en-US"/>
        </a:p>
      </dgm:t>
    </dgm:pt>
    <dgm:pt modelId="{A35F99B1-F392-4902-A3D9-E84740EBCDD5}">
      <dgm:prSet/>
      <dgm:spPr>
        <a:solidFill>
          <a:srgbClr val="7030A0"/>
        </a:solidFill>
        <a:ln w="38100">
          <a:solidFill>
            <a:srgbClr val="7030A0"/>
          </a:solidFill>
        </a:ln>
      </dgm:spPr>
      <dgm:t>
        <a:bodyPr/>
        <a:lstStyle/>
        <a:p>
          <a:r>
            <a:rPr lang="fa-IR" b="1">
              <a:solidFill>
                <a:srgbClr val="FFFF00"/>
              </a:solidFill>
              <a:cs typeface="+mj-cs"/>
            </a:rPr>
            <a:t>قصد طرفین و رضای آنها</a:t>
          </a:r>
          <a:endParaRPr lang="en-US" b="1">
            <a:solidFill>
              <a:srgbClr val="FFFF00"/>
            </a:solidFill>
            <a:cs typeface="+mj-cs"/>
          </a:endParaRPr>
        </a:p>
      </dgm:t>
    </dgm:pt>
    <dgm:pt modelId="{35851F2D-DC38-44D0-A54F-97104C32E633}" type="parTrans" cxnId="{0D52D2AD-8B0B-4957-A104-39A9D384C386}">
      <dgm:prSet/>
      <dgm:spPr>
        <a:solidFill>
          <a:srgbClr val="7030A0"/>
        </a:solidFill>
        <a:ln w="38100">
          <a:solidFill>
            <a:srgbClr val="7030A0"/>
          </a:solidFill>
        </a:ln>
      </dgm:spPr>
      <dgm:t>
        <a:bodyPr/>
        <a:lstStyle/>
        <a:p>
          <a:endParaRPr lang="en-US" b="1">
            <a:solidFill>
              <a:srgbClr val="FFFF00"/>
            </a:solidFill>
            <a:cs typeface="+mj-cs"/>
          </a:endParaRPr>
        </a:p>
      </dgm:t>
    </dgm:pt>
    <dgm:pt modelId="{01F4491B-3EF5-4491-B9E8-7ED5E1405925}" type="sibTrans" cxnId="{0D52D2AD-8B0B-4957-A104-39A9D384C386}">
      <dgm:prSet/>
      <dgm:spPr/>
      <dgm:t>
        <a:bodyPr/>
        <a:lstStyle/>
        <a:p>
          <a:endParaRPr lang="en-US"/>
        </a:p>
      </dgm:t>
    </dgm:pt>
    <dgm:pt modelId="{818CD38A-F4DE-4A3B-953C-889B2BA4D89F}">
      <dgm:prSet/>
      <dgm:spPr>
        <a:solidFill>
          <a:srgbClr val="7030A0"/>
        </a:solidFill>
        <a:ln w="38100">
          <a:solidFill>
            <a:srgbClr val="7030A0"/>
          </a:solidFill>
        </a:ln>
      </dgm:spPr>
      <dgm:t>
        <a:bodyPr/>
        <a:lstStyle/>
        <a:p>
          <a:r>
            <a:rPr lang="fa-IR" b="1">
              <a:solidFill>
                <a:srgbClr val="FFFF00"/>
              </a:solidFill>
              <a:cs typeface="+mj-cs"/>
            </a:rPr>
            <a:t>اهلیت طرفین</a:t>
          </a:r>
          <a:endParaRPr lang="en-US" b="1">
            <a:solidFill>
              <a:srgbClr val="FFFF00"/>
            </a:solidFill>
            <a:cs typeface="+mj-cs"/>
          </a:endParaRPr>
        </a:p>
      </dgm:t>
    </dgm:pt>
    <dgm:pt modelId="{616816BD-ADF0-4593-BAEE-E249167CBCB7}" type="parTrans" cxnId="{7A3D8467-6A0A-4AE1-8DA6-6C6EB51D62CD}">
      <dgm:prSet/>
      <dgm:spPr>
        <a:solidFill>
          <a:srgbClr val="7030A0"/>
        </a:solidFill>
        <a:ln w="38100">
          <a:solidFill>
            <a:srgbClr val="7030A0"/>
          </a:solidFill>
        </a:ln>
      </dgm:spPr>
      <dgm:t>
        <a:bodyPr/>
        <a:lstStyle/>
        <a:p>
          <a:endParaRPr lang="en-US" b="1">
            <a:solidFill>
              <a:srgbClr val="FFFF00"/>
            </a:solidFill>
            <a:cs typeface="+mj-cs"/>
          </a:endParaRPr>
        </a:p>
      </dgm:t>
    </dgm:pt>
    <dgm:pt modelId="{9F1D6D44-5D10-485C-A609-AA7F3A9EF201}" type="sibTrans" cxnId="{7A3D8467-6A0A-4AE1-8DA6-6C6EB51D62CD}">
      <dgm:prSet/>
      <dgm:spPr/>
      <dgm:t>
        <a:bodyPr/>
        <a:lstStyle/>
        <a:p>
          <a:endParaRPr lang="en-US"/>
        </a:p>
      </dgm:t>
    </dgm:pt>
    <dgm:pt modelId="{9B95A221-6AC2-486D-A470-873B4AE20338}">
      <dgm:prSet/>
      <dgm:spPr>
        <a:solidFill>
          <a:srgbClr val="7030A0"/>
        </a:solidFill>
        <a:ln w="38100">
          <a:solidFill>
            <a:srgbClr val="7030A0"/>
          </a:solidFill>
        </a:ln>
      </dgm:spPr>
      <dgm:t>
        <a:bodyPr/>
        <a:lstStyle/>
        <a:p>
          <a:r>
            <a:rPr lang="fa-IR" b="1">
              <a:solidFill>
                <a:srgbClr val="FFFF00"/>
              </a:solidFill>
              <a:cs typeface="+mj-cs"/>
            </a:rPr>
            <a:t>موضوع معین که مورد معامله باشد</a:t>
          </a:r>
          <a:endParaRPr lang="en-US" b="1">
            <a:solidFill>
              <a:srgbClr val="FFFF00"/>
            </a:solidFill>
            <a:cs typeface="+mj-cs"/>
          </a:endParaRPr>
        </a:p>
      </dgm:t>
    </dgm:pt>
    <dgm:pt modelId="{BBBC6B89-4B0A-4F9E-B170-9F754B147534}" type="parTrans" cxnId="{3A5C395D-0463-44F7-BC47-62CCF896316D}">
      <dgm:prSet/>
      <dgm:spPr>
        <a:solidFill>
          <a:srgbClr val="7030A0"/>
        </a:solidFill>
        <a:ln w="38100">
          <a:solidFill>
            <a:srgbClr val="7030A0"/>
          </a:solidFill>
        </a:ln>
      </dgm:spPr>
      <dgm:t>
        <a:bodyPr/>
        <a:lstStyle/>
        <a:p>
          <a:endParaRPr lang="en-US" b="1">
            <a:solidFill>
              <a:srgbClr val="FFFF00"/>
            </a:solidFill>
            <a:cs typeface="+mj-cs"/>
          </a:endParaRPr>
        </a:p>
      </dgm:t>
    </dgm:pt>
    <dgm:pt modelId="{F959DC2A-FCF9-46AA-B8E4-4F86CFC3269B}" type="sibTrans" cxnId="{3A5C395D-0463-44F7-BC47-62CCF896316D}">
      <dgm:prSet/>
      <dgm:spPr/>
      <dgm:t>
        <a:bodyPr/>
        <a:lstStyle/>
        <a:p>
          <a:endParaRPr lang="en-US"/>
        </a:p>
      </dgm:t>
    </dgm:pt>
    <dgm:pt modelId="{A6EB0417-AC7E-4B3D-9DD6-971445FB6F10}">
      <dgm:prSet/>
      <dgm:spPr>
        <a:solidFill>
          <a:srgbClr val="7030A0"/>
        </a:solidFill>
        <a:ln w="38100">
          <a:solidFill>
            <a:srgbClr val="7030A0"/>
          </a:solidFill>
        </a:ln>
      </dgm:spPr>
      <dgm:t>
        <a:bodyPr/>
        <a:lstStyle/>
        <a:p>
          <a:r>
            <a:rPr lang="fa-IR" b="1">
              <a:solidFill>
                <a:srgbClr val="FFFF00"/>
              </a:solidFill>
              <a:cs typeface="+mj-cs"/>
            </a:rPr>
            <a:t>مشروعیت جهت معامله</a:t>
          </a:r>
          <a:endParaRPr lang="en-US" b="1">
            <a:solidFill>
              <a:srgbClr val="FFFF00"/>
            </a:solidFill>
            <a:cs typeface="+mj-cs"/>
          </a:endParaRPr>
        </a:p>
      </dgm:t>
    </dgm:pt>
    <dgm:pt modelId="{222354AA-1E1D-4067-87A4-C80777E1A6C3}" type="parTrans" cxnId="{29C26225-BFCD-471A-B7F2-D456F182D04F}">
      <dgm:prSet/>
      <dgm:spPr>
        <a:solidFill>
          <a:srgbClr val="7030A0"/>
        </a:solidFill>
        <a:ln w="38100">
          <a:solidFill>
            <a:srgbClr val="7030A0"/>
          </a:solidFill>
        </a:ln>
      </dgm:spPr>
      <dgm:t>
        <a:bodyPr/>
        <a:lstStyle/>
        <a:p>
          <a:endParaRPr lang="en-US" b="1">
            <a:solidFill>
              <a:srgbClr val="FFFF00"/>
            </a:solidFill>
            <a:cs typeface="+mj-cs"/>
          </a:endParaRPr>
        </a:p>
      </dgm:t>
    </dgm:pt>
    <dgm:pt modelId="{C826E1F7-D000-410E-929C-80A71E87567B}" type="sibTrans" cxnId="{29C26225-BFCD-471A-B7F2-D456F182D04F}">
      <dgm:prSet/>
      <dgm:spPr/>
      <dgm:t>
        <a:bodyPr/>
        <a:lstStyle/>
        <a:p>
          <a:endParaRPr lang="en-US"/>
        </a:p>
      </dgm:t>
    </dgm:pt>
    <dgm:pt modelId="{F54FEF26-6B35-46B2-B9B5-9D3CB9F81D19}" type="pres">
      <dgm:prSet presAssocID="{83545CC7-E036-485A-B849-CEEE77BDF4A6}" presName="hierChild1" presStyleCnt="0">
        <dgm:presLayoutVars>
          <dgm:orgChart val="1"/>
          <dgm:chPref val="1"/>
          <dgm:dir/>
          <dgm:animOne val="branch"/>
          <dgm:animLvl val="lvl"/>
          <dgm:resizeHandles/>
        </dgm:presLayoutVars>
      </dgm:prSet>
      <dgm:spPr/>
    </dgm:pt>
    <dgm:pt modelId="{0B6B781D-FC48-4022-98FB-E194594BECA0}" type="pres">
      <dgm:prSet presAssocID="{969BCC9A-B9BF-432E-8B33-0642A9703F6F}" presName="hierRoot1" presStyleCnt="0">
        <dgm:presLayoutVars>
          <dgm:hierBranch val="init"/>
        </dgm:presLayoutVars>
      </dgm:prSet>
      <dgm:spPr/>
    </dgm:pt>
    <dgm:pt modelId="{5CE4C7B9-6B38-4552-866F-4075FD36CD52}" type="pres">
      <dgm:prSet presAssocID="{969BCC9A-B9BF-432E-8B33-0642A9703F6F}" presName="rootComposite1" presStyleCnt="0"/>
      <dgm:spPr/>
    </dgm:pt>
    <dgm:pt modelId="{5D95FAC2-90A2-4F62-B478-320D3ECC9816}" type="pres">
      <dgm:prSet presAssocID="{969BCC9A-B9BF-432E-8B33-0642A9703F6F}" presName="rootText1" presStyleLbl="node0" presStyleIdx="0" presStyleCnt="1" custScaleX="241076">
        <dgm:presLayoutVars>
          <dgm:chPref val="3"/>
        </dgm:presLayoutVars>
      </dgm:prSet>
      <dgm:spPr/>
    </dgm:pt>
    <dgm:pt modelId="{21D4285E-A3BD-44F9-93D1-7D136848EE11}" type="pres">
      <dgm:prSet presAssocID="{969BCC9A-B9BF-432E-8B33-0642A9703F6F}" presName="rootConnector1" presStyleLbl="node1" presStyleIdx="0" presStyleCnt="0"/>
      <dgm:spPr/>
    </dgm:pt>
    <dgm:pt modelId="{2E604452-A84E-4B96-88EC-F483D832D6F3}" type="pres">
      <dgm:prSet presAssocID="{969BCC9A-B9BF-432E-8B33-0642A9703F6F}" presName="hierChild2" presStyleCnt="0"/>
      <dgm:spPr/>
    </dgm:pt>
    <dgm:pt modelId="{694B4E6E-DED6-4290-9D45-C6D8624D1236}" type="pres">
      <dgm:prSet presAssocID="{35851F2D-DC38-44D0-A54F-97104C32E633}" presName="Name37" presStyleLbl="parChTrans1D2" presStyleIdx="0" presStyleCnt="4" custSzX="3665630"/>
      <dgm:spPr/>
    </dgm:pt>
    <dgm:pt modelId="{65A1169E-BB0B-486A-9E92-33263235A44D}" type="pres">
      <dgm:prSet presAssocID="{A35F99B1-F392-4902-A3D9-E84740EBCDD5}" presName="hierRoot2" presStyleCnt="0">
        <dgm:presLayoutVars>
          <dgm:hierBranch val="init"/>
        </dgm:presLayoutVars>
      </dgm:prSet>
      <dgm:spPr/>
    </dgm:pt>
    <dgm:pt modelId="{43B35404-ABDD-4B85-A644-A11B141838E9}" type="pres">
      <dgm:prSet presAssocID="{A35F99B1-F392-4902-A3D9-E84740EBCDD5}" presName="rootComposite" presStyleCnt="0"/>
      <dgm:spPr/>
    </dgm:pt>
    <dgm:pt modelId="{0C837893-EF76-4FB4-8E9F-9A38115FB722}" type="pres">
      <dgm:prSet presAssocID="{A35F99B1-F392-4902-A3D9-E84740EBCDD5}" presName="rootText" presStyleLbl="node2" presStyleIdx="0" presStyleCnt="4" custScaleX="99312">
        <dgm:presLayoutVars>
          <dgm:chPref val="3"/>
        </dgm:presLayoutVars>
      </dgm:prSet>
      <dgm:spPr/>
    </dgm:pt>
    <dgm:pt modelId="{F56A1C01-C80C-49BB-9A47-411082924E89}" type="pres">
      <dgm:prSet presAssocID="{A35F99B1-F392-4902-A3D9-E84740EBCDD5}" presName="rootConnector" presStyleLbl="node2" presStyleIdx="0" presStyleCnt="4"/>
      <dgm:spPr/>
    </dgm:pt>
    <dgm:pt modelId="{595D0E19-DEB3-4042-A48E-62CA8C67DB2A}" type="pres">
      <dgm:prSet presAssocID="{A35F99B1-F392-4902-A3D9-E84740EBCDD5}" presName="hierChild4" presStyleCnt="0"/>
      <dgm:spPr/>
    </dgm:pt>
    <dgm:pt modelId="{0BCE0BB2-FC21-47A6-8340-5FCA09F1815B}" type="pres">
      <dgm:prSet presAssocID="{A35F99B1-F392-4902-A3D9-E84740EBCDD5}" presName="hierChild5" presStyleCnt="0"/>
      <dgm:spPr/>
    </dgm:pt>
    <dgm:pt modelId="{A67AC3D5-DC63-4E07-8D8B-546BF974FA00}" type="pres">
      <dgm:prSet presAssocID="{616816BD-ADF0-4593-BAEE-E249167CBCB7}" presName="Name37" presStyleLbl="parChTrans1D2" presStyleIdx="1" presStyleCnt="4" custSzX="1221876"/>
      <dgm:spPr/>
    </dgm:pt>
    <dgm:pt modelId="{688BA537-B06C-44E2-8FDA-C78B7B21A965}" type="pres">
      <dgm:prSet presAssocID="{818CD38A-F4DE-4A3B-953C-889B2BA4D89F}" presName="hierRoot2" presStyleCnt="0">
        <dgm:presLayoutVars>
          <dgm:hierBranch val="init"/>
        </dgm:presLayoutVars>
      </dgm:prSet>
      <dgm:spPr/>
    </dgm:pt>
    <dgm:pt modelId="{E9E7A9C1-1EEC-4C4A-8250-DFC35E916E26}" type="pres">
      <dgm:prSet presAssocID="{818CD38A-F4DE-4A3B-953C-889B2BA4D89F}" presName="rootComposite" presStyleCnt="0"/>
      <dgm:spPr/>
    </dgm:pt>
    <dgm:pt modelId="{3F623EDE-4A28-41E4-ABB1-73DA99F43202}" type="pres">
      <dgm:prSet presAssocID="{818CD38A-F4DE-4A3B-953C-889B2BA4D89F}" presName="rootText" presStyleLbl="node2" presStyleIdx="1" presStyleCnt="4" custScaleX="99312">
        <dgm:presLayoutVars>
          <dgm:chPref val="3"/>
        </dgm:presLayoutVars>
      </dgm:prSet>
      <dgm:spPr/>
    </dgm:pt>
    <dgm:pt modelId="{97E7D15F-CAEA-49ED-87F6-4483797450C9}" type="pres">
      <dgm:prSet presAssocID="{818CD38A-F4DE-4A3B-953C-889B2BA4D89F}" presName="rootConnector" presStyleLbl="node2" presStyleIdx="1" presStyleCnt="4"/>
      <dgm:spPr/>
    </dgm:pt>
    <dgm:pt modelId="{052307E1-18E1-48A5-B8FC-57FFA80D4A8B}" type="pres">
      <dgm:prSet presAssocID="{818CD38A-F4DE-4A3B-953C-889B2BA4D89F}" presName="hierChild4" presStyleCnt="0"/>
      <dgm:spPr/>
    </dgm:pt>
    <dgm:pt modelId="{D4793864-ECB3-47C8-8360-AB73BDBF0897}" type="pres">
      <dgm:prSet presAssocID="{818CD38A-F4DE-4A3B-953C-889B2BA4D89F}" presName="hierChild5" presStyleCnt="0"/>
      <dgm:spPr/>
    </dgm:pt>
    <dgm:pt modelId="{F5A5EE9A-3464-441C-987F-A7D35FD54552}" type="pres">
      <dgm:prSet presAssocID="{BBBC6B89-4B0A-4F9E-B170-9F754B147534}" presName="Name37" presStyleLbl="parChTrans1D2" presStyleIdx="2" presStyleCnt="4" custSzX="1221876"/>
      <dgm:spPr/>
    </dgm:pt>
    <dgm:pt modelId="{F78C8CF7-3231-4FB5-94A0-2EB02F82DECC}" type="pres">
      <dgm:prSet presAssocID="{9B95A221-6AC2-486D-A470-873B4AE20338}" presName="hierRoot2" presStyleCnt="0">
        <dgm:presLayoutVars>
          <dgm:hierBranch val="init"/>
        </dgm:presLayoutVars>
      </dgm:prSet>
      <dgm:spPr/>
    </dgm:pt>
    <dgm:pt modelId="{993B1954-C080-4DC0-9BFF-05400950509F}" type="pres">
      <dgm:prSet presAssocID="{9B95A221-6AC2-486D-A470-873B4AE20338}" presName="rootComposite" presStyleCnt="0"/>
      <dgm:spPr/>
    </dgm:pt>
    <dgm:pt modelId="{90715CB4-15F1-441A-B833-4056AA6E7C81}" type="pres">
      <dgm:prSet presAssocID="{9B95A221-6AC2-486D-A470-873B4AE20338}" presName="rootText" presStyleLbl="node2" presStyleIdx="2" presStyleCnt="4" custScaleX="99312">
        <dgm:presLayoutVars>
          <dgm:chPref val="3"/>
        </dgm:presLayoutVars>
      </dgm:prSet>
      <dgm:spPr/>
    </dgm:pt>
    <dgm:pt modelId="{9A3F723D-7A56-467E-8984-B4CC7A44C69D}" type="pres">
      <dgm:prSet presAssocID="{9B95A221-6AC2-486D-A470-873B4AE20338}" presName="rootConnector" presStyleLbl="node2" presStyleIdx="2" presStyleCnt="4"/>
      <dgm:spPr/>
    </dgm:pt>
    <dgm:pt modelId="{50635A53-0381-4502-999D-3C80EB360B13}" type="pres">
      <dgm:prSet presAssocID="{9B95A221-6AC2-486D-A470-873B4AE20338}" presName="hierChild4" presStyleCnt="0"/>
      <dgm:spPr/>
    </dgm:pt>
    <dgm:pt modelId="{55BC6948-A274-4882-8F03-EF4836632BDD}" type="pres">
      <dgm:prSet presAssocID="{9B95A221-6AC2-486D-A470-873B4AE20338}" presName="hierChild5" presStyleCnt="0"/>
      <dgm:spPr/>
    </dgm:pt>
    <dgm:pt modelId="{88A1754C-FA6F-4E30-A4C6-13CA42B2A7C0}" type="pres">
      <dgm:prSet presAssocID="{222354AA-1E1D-4067-87A4-C80777E1A6C3}" presName="Name37" presStyleLbl="parChTrans1D2" presStyleIdx="3" presStyleCnt="4" custSzX="3665630"/>
      <dgm:spPr/>
    </dgm:pt>
    <dgm:pt modelId="{10C01966-B3D3-4E95-A05F-1D1969916C01}" type="pres">
      <dgm:prSet presAssocID="{A6EB0417-AC7E-4B3D-9DD6-971445FB6F10}" presName="hierRoot2" presStyleCnt="0">
        <dgm:presLayoutVars>
          <dgm:hierBranch val="init"/>
        </dgm:presLayoutVars>
      </dgm:prSet>
      <dgm:spPr/>
    </dgm:pt>
    <dgm:pt modelId="{18F2F004-1465-4E01-A332-BBC29D68487D}" type="pres">
      <dgm:prSet presAssocID="{A6EB0417-AC7E-4B3D-9DD6-971445FB6F10}" presName="rootComposite" presStyleCnt="0"/>
      <dgm:spPr/>
    </dgm:pt>
    <dgm:pt modelId="{44F7CBD9-69E8-4243-A30C-8AA05108F057}" type="pres">
      <dgm:prSet presAssocID="{A6EB0417-AC7E-4B3D-9DD6-971445FB6F10}" presName="rootText" presStyleLbl="node2" presStyleIdx="3" presStyleCnt="4" custScaleX="99312">
        <dgm:presLayoutVars>
          <dgm:chPref val="3"/>
        </dgm:presLayoutVars>
      </dgm:prSet>
      <dgm:spPr/>
    </dgm:pt>
    <dgm:pt modelId="{1A5B8EEF-0AD8-4462-B99D-D9BEDE57A6B5}" type="pres">
      <dgm:prSet presAssocID="{A6EB0417-AC7E-4B3D-9DD6-971445FB6F10}" presName="rootConnector" presStyleLbl="node2" presStyleIdx="3" presStyleCnt="4"/>
      <dgm:spPr/>
    </dgm:pt>
    <dgm:pt modelId="{C56D0820-D218-4C2D-AB8C-299BECEC8E09}" type="pres">
      <dgm:prSet presAssocID="{A6EB0417-AC7E-4B3D-9DD6-971445FB6F10}" presName="hierChild4" presStyleCnt="0"/>
      <dgm:spPr/>
    </dgm:pt>
    <dgm:pt modelId="{662D53FB-734F-471E-8416-2F4653E2248F}" type="pres">
      <dgm:prSet presAssocID="{A6EB0417-AC7E-4B3D-9DD6-971445FB6F10}" presName="hierChild5" presStyleCnt="0"/>
      <dgm:spPr/>
    </dgm:pt>
    <dgm:pt modelId="{73D1260E-6E97-434B-B6FB-B69100C95523}" type="pres">
      <dgm:prSet presAssocID="{969BCC9A-B9BF-432E-8B33-0642A9703F6F}" presName="hierChild3" presStyleCnt="0"/>
      <dgm:spPr/>
    </dgm:pt>
  </dgm:ptLst>
  <dgm:cxnLst>
    <dgm:cxn modelId="{09F7BB17-56A9-4AAD-AB33-311335F4763C}" type="presOf" srcId="{A35F99B1-F392-4902-A3D9-E84740EBCDD5}" destId="{F56A1C01-C80C-49BB-9A47-411082924E89}" srcOrd="1" destOrd="0" presId="urn:microsoft.com/office/officeart/2005/8/layout/orgChart1"/>
    <dgm:cxn modelId="{3B086E1C-FFC3-4797-9A76-ECF70878D1EF}" type="presOf" srcId="{9B95A221-6AC2-486D-A470-873B4AE20338}" destId="{90715CB4-15F1-441A-B833-4056AA6E7C81}" srcOrd="0" destOrd="0" presId="urn:microsoft.com/office/officeart/2005/8/layout/orgChart1"/>
    <dgm:cxn modelId="{E945721F-9FEC-4586-A50E-F16872AA319C}" srcId="{83545CC7-E036-485A-B849-CEEE77BDF4A6}" destId="{969BCC9A-B9BF-432E-8B33-0642A9703F6F}" srcOrd="0" destOrd="0" parTransId="{191CB77F-336A-4911-8821-16C4C13CA08B}" sibTransId="{CEE3E685-B4B3-4D39-A1FE-809B3D057FEE}"/>
    <dgm:cxn modelId="{29C26225-BFCD-471A-B7F2-D456F182D04F}" srcId="{969BCC9A-B9BF-432E-8B33-0642A9703F6F}" destId="{A6EB0417-AC7E-4B3D-9DD6-971445FB6F10}" srcOrd="3" destOrd="0" parTransId="{222354AA-1E1D-4067-87A4-C80777E1A6C3}" sibTransId="{C826E1F7-D000-410E-929C-80A71E87567B}"/>
    <dgm:cxn modelId="{6B0F1C29-43EA-421E-89D6-56D810006BD9}" type="presOf" srcId="{35851F2D-DC38-44D0-A54F-97104C32E633}" destId="{694B4E6E-DED6-4290-9D45-C6D8624D1236}" srcOrd="0" destOrd="0" presId="urn:microsoft.com/office/officeart/2005/8/layout/orgChart1"/>
    <dgm:cxn modelId="{6842F32A-A131-4D6C-8A9B-CA138112CAEF}" type="presOf" srcId="{818CD38A-F4DE-4A3B-953C-889B2BA4D89F}" destId="{3F623EDE-4A28-41E4-ABB1-73DA99F43202}" srcOrd="0" destOrd="0" presId="urn:microsoft.com/office/officeart/2005/8/layout/orgChart1"/>
    <dgm:cxn modelId="{3A5C395D-0463-44F7-BC47-62CCF896316D}" srcId="{969BCC9A-B9BF-432E-8B33-0642A9703F6F}" destId="{9B95A221-6AC2-486D-A470-873B4AE20338}" srcOrd="2" destOrd="0" parTransId="{BBBC6B89-4B0A-4F9E-B170-9F754B147534}" sibTransId="{F959DC2A-FCF9-46AA-B8E4-4F86CFC3269B}"/>
    <dgm:cxn modelId="{AD167361-5DED-408A-82D3-6947B1418A86}" type="presOf" srcId="{818CD38A-F4DE-4A3B-953C-889B2BA4D89F}" destId="{97E7D15F-CAEA-49ED-87F6-4483797450C9}" srcOrd="1" destOrd="0" presId="urn:microsoft.com/office/officeart/2005/8/layout/orgChart1"/>
    <dgm:cxn modelId="{7A3D8467-6A0A-4AE1-8DA6-6C6EB51D62CD}" srcId="{969BCC9A-B9BF-432E-8B33-0642A9703F6F}" destId="{818CD38A-F4DE-4A3B-953C-889B2BA4D89F}" srcOrd="1" destOrd="0" parTransId="{616816BD-ADF0-4593-BAEE-E249167CBCB7}" sibTransId="{9F1D6D44-5D10-485C-A609-AA7F3A9EF201}"/>
    <dgm:cxn modelId="{A1EC9F47-1DC4-4019-9C95-B85609135579}" type="presOf" srcId="{BBBC6B89-4B0A-4F9E-B170-9F754B147534}" destId="{F5A5EE9A-3464-441C-987F-A7D35FD54552}" srcOrd="0" destOrd="0" presId="urn:microsoft.com/office/officeart/2005/8/layout/orgChart1"/>
    <dgm:cxn modelId="{5F7C497A-D126-43F8-A64B-827DCE738157}" type="presOf" srcId="{A35F99B1-F392-4902-A3D9-E84740EBCDD5}" destId="{0C837893-EF76-4FB4-8E9F-9A38115FB722}" srcOrd="0" destOrd="0" presId="urn:microsoft.com/office/officeart/2005/8/layout/orgChart1"/>
    <dgm:cxn modelId="{8A8F82A6-1A76-416D-B566-9E6F30B72F49}" type="presOf" srcId="{83545CC7-E036-485A-B849-CEEE77BDF4A6}" destId="{F54FEF26-6B35-46B2-B9B5-9D3CB9F81D19}" srcOrd="0" destOrd="0" presId="urn:microsoft.com/office/officeart/2005/8/layout/orgChart1"/>
    <dgm:cxn modelId="{0D52D2AD-8B0B-4957-A104-39A9D384C386}" srcId="{969BCC9A-B9BF-432E-8B33-0642A9703F6F}" destId="{A35F99B1-F392-4902-A3D9-E84740EBCDD5}" srcOrd="0" destOrd="0" parTransId="{35851F2D-DC38-44D0-A54F-97104C32E633}" sibTransId="{01F4491B-3EF5-4491-B9E8-7ED5E1405925}"/>
    <dgm:cxn modelId="{2150D1D3-B876-4783-B915-E62CC7B644F8}" type="presOf" srcId="{222354AA-1E1D-4067-87A4-C80777E1A6C3}" destId="{88A1754C-FA6F-4E30-A4C6-13CA42B2A7C0}" srcOrd="0" destOrd="0" presId="urn:microsoft.com/office/officeart/2005/8/layout/orgChart1"/>
    <dgm:cxn modelId="{532F75D6-E2E4-47EA-A77E-9B7C77DE18EE}" type="presOf" srcId="{A6EB0417-AC7E-4B3D-9DD6-971445FB6F10}" destId="{44F7CBD9-69E8-4243-A30C-8AA05108F057}" srcOrd="0" destOrd="0" presId="urn:microsoft.com/office/officeart/2005/8/layout/orgChart1"/>
    <dgm:cxn modelId="{C79C45E0-A3DA-4C4A-9DA9-133EBE93C138}" type="presOf" srcId="{969BCC9A-B9BF-432E-8B33-0642A9703F6F}" destId="{5D95FAC2-90A2-4F62-B478-320D3ECC9816}" srcOrd="0" destOrd="0" presId="urn:microsoft.com/office/officeart/2005/8/layout/orgChart1"/>
    <dgm:cxn modelId="{763F75E5-89F6-49A2-8837-DF56C33DE537}" type="presOf" srcId="{9B95A221-6AC2-486D-A470-873B4AE20338}" destId="{9A3F723D-7A56-467E-8984-B4CC7A44C69D}" srcOrd="1" destOrd="0" presId="urn:microsoft.com/office/officeart/2005/8/layout/orgChart1"/>
    <dgm:cxn modelId="{358CDDF5-6E70-4739-BECC-11A2E9CF8766}" type="presOf" srcId="{969BCC9A-B9BF-432E-8B33-0642A9703F6F}" destId="{21D4285E-A3BD-44F9-93D1-7D136848EE11}" srcOrd="1" destOrd="0" presId="urn:microsoft.com/office/officeart/2005/8/layout/orgChart1"/>
    <dgm:cxn modelId="{99FDD2FB-1BE4-41F9-B972-89AE88E01B21}" type="presOf" srcId="{A6EB0417-AC7E-4B3D-9DD6-971445FB6F10}" destId="{1A5B8EEF-0AD8-4462-B99D-D9BEDE57A6B5}" srcOrd="1" destOrd="0" presId="urn:microsoft.com/office/officeart/2005/8/layout/orgChart1"/>
    <dgm:cxn modelId="{043D76FE-C539-4754-A364-2FEA34A87D69}" type="presOf" srcId="{616816BD-ADF0-4593-BAEE-E249167CBCB7}" destId="{A67AC3D5-DC63-4E07-8D8B-546BF974FA00}" srcOrd="0" destOrd="0" presId="urn:microsoft.com/office/officeart/2005/8/layout/orgChart1"/>
    <dgm:cxn modelId="{F1C4025F-1E74-463A-98A2-F6F72DF38B34}" type="presParOf" srcId="{F54FEF26-6B35-46B2-B9B5-9D3CB9F81D19}" destId="{0B6B781D-FC48-4022-98FB-E194594BECA0}" srcOrd="0" destOrd="0" presId="urn:microsoft.com/office/officeart/2005/8/layout/orgChart1"/>
    <dgm:cxn modelId="{5A1366BB-1F0B-4A83-9132-54F39ADFA779}" type="presParOf" srcId="{0B6B781D-FC48-4022-98FB-E194594BECA0}" destId="{5CE4C7B9-6B38-4552-866F-4075FD36CD52}" srcOrd="0" destOrd="0" presId="urn:microsoft.com/office/officeart/2005/8/layout/orgChart1"/>
    <dgm:cxn modelId="{9265DBAA-CE44-4C15-B2B2-EA2AC1D45E2C}" type="presParOf" srcId="{5CE4C7B9-6B38-4552-866F-4075FD36CD52}" destId="{5D95FAC2-90A2-4F62-B478-320D3ECC9816}" srcOrd="0" destOrd="0" presId="urn:microsoft.com/office/officeart/2005/8/layout/orgChart1"/>
    <dgm:cxn modelId="{4D660C4F-E6B2-45EA-8EF0-6BB3E8EFFB50}" type="presParOf" srcId="{5CE4C7B9-6B38-4552-866F-4075FD36CD52}" destId="{21D4285E-A3BD-44F9-93D1-7D136848EE11}" srcOrd="1" destOrd="0" presId="urn:microsoft.com/office/officeart/2005/8/layout/orgChart1"/>
    <dgm:cxn modelId="{CF983162-D329-4D0C-82E5-B583A43EA861}" type="presParOf" srcId="{0B6B781D-FC48-4022-98FB-E194594BECA0}" destId="{2E604452-A84E-4B96-88EC-F483D832D6F3}" srcOrd="1" destOrd="0" presId="urn:microsoft.com/office/officeart/2005/8/layout/orgChart1"/>
    <dgm:cxn modelId="{47492F87-E23E-47E0-8277-C1B095C55E3C}" type="presParOf" srcId="{2E604452-A84E-4B96-88EC-F483D832D6F3}" destId="{694B4E6E-DED6-4290-9D45-C6D8624D1236}" srcOrd="0" destOrd="0" presId="urn:microsoft.com/office/officeart/2005/8/layout/orgChart1"/>
    <dgm:cxn modelId="{1A88AD73-3508-4BEF-A533-4A6D59465AE0}" type="presParOf" srcId="{2E604452-A84E-4B96-88EC-F483D832D6F3}" destId="{65A1169E-BB0B-486A-9E92-33263235A44D}" srcOrd="1" destOrd="0" presId="urn:microsoft.com/office/officeart/2005/8/layout/orgChart1"/>
    <dgm:cxn modelId="{8C83A27A-B613-45C4-9E58-907AD1F582FA}" type="presParOf" srcId="{65A1169E-BB0B-486A-9E92-33263235A44D}" destId="{43B35404-ABDD-4B85-A644-A11B141838E9}" srcOrd="0" destOrd="0" presId="urn:microsoft.com/office/officeart/2005/8/layout/orgChart1"/>
    <dgm:cxn modelId="{578B91D0-E128-4A22-842A-9FC1F3E6B153}" type="presParOf" srcId="{43B35404-ABDD-4B85-A644-A11B141838E9}" destId="{0C837893-EF76-4FB4-8E9F-9A38115FB722}" srcOrd="0" destOrd="0" presId="urn:microsoft.com/office/officeart/2005/8/layout/orgChart1"/>
    <dgm:cxn modelId="{1E3BA9A1-B0E0-454C-AA7B-869608282C74}" type="presParOf" srcId="{43B35404-ABDD-4B85-A644-A11B141838E9}" destId="{F56A1C01-C80C-49BB-9A47-411082924E89}" srcOrd="1" destOrd="0" presId="urn:microsoft.com/office/officeart/2005/8/layout/orgChart1"/>
    <dgm:cxn modelId="{2AE9FC14-10ED-4021-938D-4A9400A64155}" type="presParOf" srcId="{65A1169E-BB0B-486A-9E92-33263235A44D}" destId="{595D0E19-DEB3-4042-A48E-62CA8C67DB2A}" srcOrd="1" destOrd="0" presId="urn:microsoft.com/office/officeart/2005/8/layout/orgChart1"/>
    <dgm:cxn modelId="{B21F1201-22E0-41CA-BF9F-129AEF42E5A4}" type="presParOf" srcId="{65A1169E-BB0B-486A-9E92-33263235A44D}" destId="{0BCE0BB2-FC21-47A6-8340-5FCA09F1815B}" srcOrd="2" destOrd="0" presId="urn:microsoft.com/office/officeart/2005/8/layout/orgChart1"/>
    <dgm:cxn modelId="{FF8BBCB1-8756-41F7-A9BC-5BC0DAD8F230}" type="presParOf" srcId="{2E604452-A84E-4B96-88EC-F483D832D6F3}" destId="{A67AC3D5-DC63-4E07-8D8B-546BF974FA00}" srcOrd="2" destOrd="0" presId="urn:microsoft.com/office/officeart/2005/8/layout/orgChart1"/>
    <dgm:cxn modelId="{4522661E-E415-4447-89D1-B55AC64212AB}" type="presParOf" srcId="{2E604452-A84E-4B96-88EC-F483D832D6F3}" destId="{688BA537-B06C-44E2-8FDA-C78B7B21A965}" srcOrd="3" destOrd="0" presId="urn:microsoft.com/office/officeart/2005/8/layout/orgChart1"/>
    <dgm:cxn modelId="{BDC62045-3460-408D-AF7F-0F9629B53B7D}" type="presParOf" srcId="{688BA537-B06C-44E2-8FDA-C78B7B21A965}" destId="{E9E7A9C1-1EEC-4C4A-8250-DFC35E916E26}" srcOrd="0" destOrd="0" presId="urn:microsoft.com/office/officeart/2005/8/layout/orgChart1"/>
    <dgm:cxn modelId="{F784C3C2-3F97-4D69-B94D-4925F5DFC5DF}" type="presParOf" srcId="{E9E7A9C1-1EEC-4C4A-8250-DFC35E916E26}" destId="{3F623EDE-4A28-41E4-ABB1-73DA99F43202}" srcOrd="0" destOrd="0" presId="urn:microsoft.com/office/officeart/2005/8/layout/orgChart1"/>
    <dgm:cxn modelId="{4EFD1540-4527-4FC1-851F-CC66465095AC}" type="presParOf" srcId="{E9E7A9C1-1EEC-4C4A-8250-DFC35E916E26}" destId="{97E7D15F-CAEA-49ED-87F6-4483797450C9}" srcOrd="1" destOrd="0" presId="urn:microsoft.com/office/officeart/2005/8/layout/orgChart1"/>
    <dgm:cxn modelId="{0C129014-737F-41C3-B012-B4C95726ADDE}" type="presParOf" srcId="{688BA537-B06C-44E2-8FDA-C78B7B21A965}" destId="{052307E1-18E1-48A5-B8FC-57FFA80D4A8B}" srcOrd="1" destOrd="0" presId="urn:microsoft.com/office/officeart/2005/8/layout/orgChart1"/>
    <dgm:cxn modelId="{671F8FB7-61D0-4398-AEB9-9D0D2DF19192}" type="presParOf" srcId="{688BA537-B06C-44E2-8FDA-C78B7B21A965}" destId="{D4793864-ECB3-47C8-8360-AB73BDBF0897}" srcOrd="2" destOrd="0" presId="urn:microsoft.com/office/officeart/2005/8/layout/orgChart1"/>
    <dgm:cxn modelId="{84DD2D1B-DF1D-4543-8CC7-8BAAB8DD85EC}" type="presParOf" srcId="{2E604452-A84E-4B96-88EC-F483D832D6F3}" destId="{F5A5EE9A-3464-441C-987F-A7D35FD54552}" srcOrd="4" destOrd="0" presId="urn:microsoft.com/office/officeart/2005/8/layout/orgChart1"/>
    <dgm:cxn modelId="{F85FB481-637E-4C5C-8F6C-255D5D4B9A42}" type="presParOf" srcId="{2E604452-A84E-4B96-88EC-F483D832D6F3}" destId="{F78C8CF7-3231-4FB5-94A0-2EB02F82DECC}" srcOrd="5" destOrd="0" presId="urn:microsoft.com/office/officeart/2005/8/layout/orgChart1"/>
    <dgm:cxn modelId="{07E85454-4E41-4F34-BC37-2013540DB386}" type="presParOf" srcId="{F78C8CF7-3231-4FB5-94A0-2EB02F82DECC}" destId="{993B1954-C080-4DC0-9BFF-05400950509F}" srcOrd="0" destOrd="0" presId="urn:microsoft.com/office/officeart/2005/8/layout/orgChart1"/>
    <dgm:cxn modelId="{92BF7719-BC9F-40C2-8F3A-B5144B321141}" type="presParOf" srcId="{993B1954-C080-4DC0-9BFF-05400950509F}" destId="{90715CB4-15F1-441A-B833-4056AA6E7C81}" srcOrd="0" destOrd="0" presId="urn:microsoft.com/office/officeart/2005/8/layout/orgChart1"/>
    <dgm:cxn modelId="{3BF6E88C-B456-48C6-8C81-409D1D404964}" type="presParOf" srcId="{993B1954-C080-4DC0-9BFF-05400950509F}" destId="{9A3F723D-7A56-467E-8984-B4CC7A44C69D}" srcOrd="1" destOrd="0" presId="urn:microsoft.com/office/officeart/2005/8/layout/orgChart1"/>
    <dgm:cxn modelId="{BC33C8D1-34D1-4B6E-BB35-E700A4F542D7}" type="presParOf" srcId="{F78C8CF7-3231-4FB5-94A0-2EB02F82DECC}" destId="{50635A53-0381-4502-999D-3C80EB360B13}" srcOrd="1" destOrd="0" presId="urn:microsoft.com/office/officeart/2005/8/layout/orgChart1"/>
    <dgm:cxn modelId="{2347859B-72E3-4629-AEDA-9FC0869392EC}" type="presParOf" srcId="{F78C8CF7-3231-4FB5-94A0-2EB02F82DECC}" destId="{55BC6948-A274-4882-8F03-EF4836632BDD}" srcOrd="2" destOrd="0" presId="urn:microsoft.com/office/officeart/2005/8/layout/orgChart1"/>
    <dgm:cxn modelId="{393BAEF9-F1AC-4623-AA79-CED28F0FE86E}" type="presParOf" srcId="{2E604452-A84E-4B96-88EC-F483D832D6F3}" destId="{88A1754C-FA6F-4E30-A4C6-13CA42B2A7C0}" srcOrd="6" destOrd="0" presId="urn:microsoft.com/office/officeart/2005/8/layout/orgChart1"/>
    <dgm:cxn modelId="{B616FA4D-4D2B-4727-A8D1-0CC14E3F28B6}" type="presParOf" srcId="{2E604452-A84E-4B96-88EC-F483D832D6F3}" destId="{10C01966-B3D3-4E95-A05F-1D1969916C01}" srcOrd="7" destOrd="0" presId="urn:microsoft.com/office/officeart/2005/8/layout/orgChart1"/>
    <dgm:cxn modelId="{2FD2718A-4615-41F8-AE61-B14594670312}" type="presParOf" srcId="{10C01966-B3D3-4E95-A05F-1D1969916C01}" destId="{18F2F004-1465-4E01-A332-BBC29D68487D}" srcOrd="0" destOrd="0" presId="urn:microsoft.com/office/officeart/2005/8/layout/orgChart1"/>
    <dgm:cxn modelId="{017263C2-B371-4E2C-B044-04BA7A90ECD4}" type="presParOf" srcId="{18F2F004-1465-4E01-A332-BBC29D68487D}" destId="{44F7CBD9-69E8-4243-A30C-8AA05108F057}" srcOrd="0" destOrd="0" presId="urn:microsoft.com/office/officeart/2005/8/layout/orgChart1"/>
    <dgm:cxn modelId="{3C1E8141-2088-47B9-A113-8879954CA4C3}" type="presParOf" srcId="{18F2F004-1465-4E01-A332-BBC29D68487D}" destId="{1A5B8EEF-0AD8-4462-B99D-D9BEDE57A6B5}" srcOrd="1" destOrd="0" presId="urn:microsoft.com/office/officeart/2005/8/layout/orgChart1"/>
    <dgm:cxn modelId="{B930EF7A-49C7-4888-8148-7B0FE42163EE}" type="presParOf" srcId="{10C01966-B3D3-4E95-A05F-1D1969916C01}" destId="{C56D0820-D218-4C2D-AB8C-299BECEC8E09}" srcOrd="1" destOrd="0" presId="urn:microsoft.com/office/officeart/2005/8/layout/orgChart1"/>
    <dgm:cxn modelId="{8D3018B5-0BB4-492A-AD2F-C8C9961389DE}" type="presParOf" srcId="{10C01966-B3D3-4E95-A05F-1D1969916C01}" destId="{662D53FB-734F-471E-8416-2F4653E2248F}" srcOrd="2" destOrd="0" presId="urn:microsoft.com/office/officeart/2005/8/layout/orgChart1"/>
    <dgm:cxn modelId="{C395922A-EBDD-44B9-B650-E1C0C30353D7}" type="presParOf" srcId="{0B6B781D-FC48-4022-98FB-E194594BECA0}" destId="{73D1260E-6E97-434B-B6FB-B69100C95523}" srcOrd="2" destOrd="0" presId="urn:microsoft.com/office/officeart/2005/8/layout/orgChar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2.xml><?xml version="1.0" encoding="utf-8"?>
<dgm:dataModel xmlns:dgm="http://schemas.openxmlformats.org/drawingml/2006/diagram" xmlns:a="http://schemas.openxmlformats.org/drawingml/2006/main">
  <dgm:ptLst>
    <dgm:pt modelId="{54E8283E-E695-40FE-89C2-98868C7E39D7}" type="doc">
      <dgm:prSet loTypeId="urn:microsoft.com/office/officeart/2005/8/layout/hierarchy2" loCatId="hierarchy" qsTypeId="urn:microsoft.com/office/officeart/2005/8/quickstyle/simple1" qsCatId="simple" csTypeId="urn:microsoft.com/office/officeart/2005/8/colors/colorful3" csCatId="colorful" phldr="1"/>
      <dgm:spPr/>
      <dgm:t>
        <a:bodyPr/>
        <a:lstStyle/>
        <a:p>
          <a:endParaRPr lang="en-US"/>
        </a:p>
      </dgm:t>
    </dgm:pt>
    <dgm:pt modelId="{67039DD7-FC67-46B3-AF84-3AED08882F3F}">
      <dgm:prSet/>
      <dgm:spPr>
        <a:solidFill>
          <a:srgbClr val="7030A0"/>
        </a:solidFill>
        <a:ln w="38100"/>
      </dgm:spPr>
      <dgm:t>
        <a:bodyPr/>
        <a:lstStyle/>
        <a:p>
          <a:r>
            <a:rPr lang="fa-IR" b="1" dirty="0">
              <a:solidFill>
                <a:srgbClr val="FFFF00"/>
              </a:solidFill>
              <a:cs typeface="+mj-cs"/>
            </a:rPr>
            <a:t>اگر شروط عقد نباشد</a:t>
          </a:r>
          <a:endParaRPr lang="en-US" b="1" dirty="0">
            <a:solidFill>
              <a:srgbClr val="FFFF00"/>
            </a:solidFill>
            <a:cs typeface="+mj-cs"/>
          </a:endParaRPr>
        </a:p>
      </dgm:t>
    </dgm:pt>
    <dgm:pt modelId="{F59C32EF-FA62-4553-964C-C4FED61C7B6B}" type="parTrans" cxnId="{6C50F8A1-BC8D-4B5B-95B5-FF84F591A6DC}">
      <dgm:prSet/>
      <dgm:spPr/>
      <dgm:t>
        <a:bodyPr/>
        <a:lstStyle/>
        <a:p>
          <a:endParaRPr lang="en-US"/>
        </a:p>
      </dgm:t>
    </dgm:pt>
    <dgm:pt modelId="{347BADD0-2EA5-4BCD-BB6B-94747A102561}" type="sibTrans" cxnId="{6C50F8A1-BC8D-4B5B-95B5-FF84F591A6DC}">
      <dgm:prSet/>
      <dgm:spPr/>
      <dgm:t>
        <a:bodyPr/>
        <a:lstStyle/>
        <a:p>
          <a:endParaRPr lang="en-US"/>
        </a:p>
      </dgm:t>
    </dgm:pt>
    <dgm:pt modelId="{FE86C3B7-9633-4724-959F-50B488DF926B}">
      <dgm:prSet/>
      <dgm:spPr>
        <a:ln w="38100"/>
      </dgm:spPr>
      <dgm:t>
        <a:bodyPr/>
        <a:lstStyle/>
        <a:p>
          <a:r>
            <a:rPr lang="fa-IR" b="1">
              <a:solidFill>
                <a:srgbClr val="FF0000"/>
              </a:solidFill>
              <a:cs typeface="+mj-cs"/>
            </a:rPr>
            <a:t>عقد باطل</a:t>
          </a:r>
          <a:endParaRPr lang="en-US" b="1">
            <a:solidFill>
              <a:srgbClr val="FF0000"/>
            </a:solidFill>
            <a:cs typeface="+mj-cs"/>
          </a:endParaRPr>
        </a:p>
      </dgm:t>
    </dgm:pt>
    <dgm:pt modelId="{77ED06F6-CA8A-4F0F-A839-3BCEDDB56B13}" type="parTrans" cxnId="{2ED54CDB-8660-4974-9FE2-BDF33652EB7A}">
      <dgm:prSet/>
      <dgm:spPr>
        <a:ln w="38100"/>
      </dgm:spPr>
      <dgm:t>
        <a:bodyPr/>
        <a:lstStyle/>
        <a:p>
          <a:endParaRPr lang="en-US" b="1">
            <a:solidFill>
              <a:srgbClr val="FF0000"/>
            </a:solidFill>
            <a:cs typeface="+mj-cs"/>
          </a:endParaRPr>
        </a:p>
      </dgm:t>
    </dgm:pt>
    <dgm:pt modelId="{E45CAB08-7974-4606-9D88-45245DDA7935}" type="sibTrans" cxnId="{2ED54CDB-8660-4974-9FE2-BDF33652EB7A}">
      <dgm:prSet/>
      <dgm:spPr/>
      <dgm:t>
        <a:bodyPr/>
        <a:lstStyle/>
        <a:p>
          <a:endParaRPr lang="en-US"/>
        </a:p>
      </dgm:t>
    </dgm:pt>
    <dgm:pt modelId="{8B26825E-16CD-4065-AA48-4360297710E0}">
      <dgm:prSet/>
      <dgm:spPr>
        <a:ln w="38100"/>
      </dgm:spPr>
      <dgm:t>
        <a:bodyPr/>
        <a:lstStyle/>
        <a:p>
          <a:r>
            <a:rPr lang="fa-IR" b="1" dirty="0">
              <a:solidFill>
                <a:srgbClr val="FFFF00"/>
              </a:solidFill>
              <a:cs typeface="+mj-cs"/>
            </a:rPr>
            <a:t>وجود خارجی ندارد</a:t>
          </a:r>
          <a:endParaRPr lang="en-US" b="1" dirty="0">
            <a:solidFill>
              <a:srgbClr val="FFFF00"/>
            </a:solidFill>
            <a:cs typeface="+mj-cs"/>
          </a:endParaRPr>
        </a:p>
      </dgm:t>
    </dgm:pt>
    <dgm:pt modelId="{C1AB7D54-B020-4D35-B30A-53D56C4557D2}" type="parTrans" cxnId="{743FE89A-929B-423C-A217-57A1F31736EF}">
      <dgm:prSet/>
      <dgm:spPr>
        <a:ln w="38100"/>
      </dgm:spPr>
      <dgm:t>
        <a:bodyPr/>
        <a:lstStyle/>
        <a:p>
          <a:endParaRPr lang="en-US" b="1">
            <a:solidFill>
              <a:srgbClr val="FF0000"/>
            </a:solidFill>
            <a:cs typeface="+mj-cs"/>
          </a:endParaRPr>
        </a:p>
      </dgm:t>
    </dgm:pt>
    <dgm:pt modelId="{99B6B3F3-6017-4F52-94E4-81F6A69EE27E}" type="sibTrans" cxnId="{743FE89A-929B-423C-A217-57A1F31736EF}">
      <dgm:prSet/>
      <dgm:spPr/>
      <dgm:t>
        <a:bodyPr/>
        <a:lstStyle/>
        <a:p>
          <a:endParaRPr lang="en-US"/>
        </a:p>
      </dgm:t>
    </dgm:pt>
    <dgm:pt modelId="{68510F53-4D15-4029-9A18-00A3E4C63508}">
      <dgm:prSet/>
      <dgm:spPr>
        <a:ln w="38100"/>
      </dgm:spPr>
      <dgm:t>
        <a:bodyPr/>
        <a:lstStyle/>
        <a:p>
          <a:r>
            <a:rPr lang="fa-IR" b="1">
              <a:solidFill>
                <a:srgbClr val="FF0000"/>
              </a:solidFill>
              <a:cs typeface="+mj-cs"/>
            </a:rPr>
            <a:t>عقد غیر نافذ</a:t>
          </a:r>
          <a:endParaRPr lang="en-US" b="1">
            <a:solidFill>
              <a:srgbClr val="FF0000"/>
            </a:solidFill>
            <a:cs typeface="+mj-cs"/>
          </a:endParaRPr>
        </a:p>
      </dgm:t>
    </dgm:pt>
    <dgm:pt modelId="{E92457D9-52E2-43E6-84B5-88F9B68B8375}" type="parTrans" cxnId="{D95E2E86-736C-48D1-B4F2-60AF97517E04}">
      <dgm:prSet/>
      <dgm:spPr>
        <a:ln w="38100"/>
      </dgm:spPr>
      <dgm:t>
        <a:bodyPr/>
        <a:lstStyle/>
        <a:p>
          <a:endParaRPr lang="en-US" b="1">
            <a:solidFill>
              <a:srgbClr val="FF0000"/>
            </a:solidFill>
            <a:cs typeface="+mj-cs"/>
          </a:endParaRPr>
        </a:p>
      </dgm:t>
    </dgm:pt>
    <dgm:pt modelId="{520B3B47-27CB-4710-A7EE-10DD4887F2FA}" type="sibTrans" cxnId="{D95E2E86-736C-48D1-B4F2-60AF97517E04}">
      <dgm:prSet/>
      <dgm:spPr/>
      <dgm:t>
        <a:bodyPr/>
        <a:lstStyle/>
        <a:p>
          <a:endParaRPr lang="en-US"/>
        </a:p>
      </dgm:t>
    </dgm:pt>
    <dgm:pt modelId="{4C87571A-08C9-427F-A079-78610965A209}">
      <dgm:prSet/>
      <dgm:spPr>
        <a:ln w="38100"/>
      </dgm:spPr>
      <dgm:t>
        <a:bodyPr/>
        <a:lstStyle/>
        <a:p>
          <a:r>
            <a:rPr lang="fa-IR" b="1" dirty="0">
              <a:solidFill>
                <a:srgbClr val="FFFF00"/>
              </a:solidFill>
              <a:cs typeface="+mj-cs"/>
            </a:rPr>
            <a:t>قابل اصلاح است و الا باطل است</a:t>
          </a:r>
          <a:endParaRPr lang="en-US" b="1" dirty="0">
            <a:solidFill>
              <a:srgbClr val="FFFF00"/>
            </a:solidFill>
            <a:cs typeface="+mj-cs"/>
          </a:endParaRPr>
        </a:p>
      </dgm:t>
    </dgm:pt>
    <dgm:pt modelId="{18AC4F59-4904-482A-AFE8-17BFD96D5A65}" type="parTrans" cxnId="{A69EA50C-7891-4F45-B9E6-4B5E6133519A}">
      <dgm:prSet/>
      <dgm:spPr>
        <a:ln w="38100"/>
      </dgm:spPr>
      <dgm:t>
        <a:bodyPr/>
        <a:lstStyle/>
        <a:p>
          <a:endParaRPr lang="en-US" b="1">
            <a:solidFill>
              <a:srgbClr val="FF0000"/>
            </a:solidFill>
            <a:cs typeface="+mj-cs"/>
          </a:endParaRPr>
        </a:p>
      </dgm:t>
    </dgm:pt>
    <dgm:pt modelId="{FEE4B4D0-F2D8-4D6F-AC15-5705F1E8B6FB}" type="sibTrans" cxnId="{A69EA50C-7891-4F45-B9E6-4B5E6133519A}">
      <dgm:prSet/>
      <dgm:spPr/>
      <dgm:t>
        <a:bodyPr/>
        <a:lstStyle/>
        <a:p>
          <a:endParaRPr lang="en-US"/>
        </a:p>
      </dgm:t>
    </dgm:pt>
    <dgm:pt modelId="{9B5403A2-6D1B-41D3-AA74-F6A838C98832}" type="pres">
      <dgm:prSet presAssocID="{54E8283E-E695-40FE-89C2-98868C7E39D7}" presName="diagram" presStyleCnt="0">
        <dgm:presLayoutVars>
          <dgm:chPref val="1"/>
          <dgm:dir/>
          <dgm:animOne val="branch"/>
          <dgm:animLvl val="lvl"/>
          <dgm:resizeHandles val="exact"/>
        </dgm:presLayoutVars>
      </dgm:prSet>
      <dgm:spPr/>
    </dgm:pt>
    <dgm:pt modelId="{20764875-C7F0-4635-87F9-94B229EC7886}" type="pres">
      <dgm:prSet presAssocID="{67039DD7-FC67-46B3-AF84-3AED08882F3F}" presName="root1" presStyleCnt="0"/>
      <dgm:spPr/>
    </dgm:pt>
    <dgm:pt modelId="{9FB54E78-D892-473A-8B0F-A0C8E78EBF14}" type="pres">
      <dgm:prSet presAssocID="{67039DD7-FC67-46B3-AF84-3AED08882F3F}" presName="LevelOneTextNode" presStyleLbl="node0" presStyleIdx="0" presStyleCnt="1">
        <dgm:presLayoutVars>
          <dgm:chPref val="3"/>
        </dgm:presLayoutVars>
      </dgm:prSet>
      <dgm:spPr/>
    </dgm:pt>
    <dgm:pt modelId="{ECF14D35-58A9-4A4A-B530-2376A3C43F73}" type="pres">
      <dgm:prSet presAssocID="{67039DD7-FC67-46B3-AF84-3AED08882F3F}" presName="level2hierChild" presStyleCnt="0"/>
      <dgm:spPr/>
    </dgm:pt>
    <dgm:pt modelId="{F5B18917-69C2-4288-A0B5-B93F51B22957}" type="pres">
      <dgm:prSet presAssocID="{77ED06F6-CA8A-4F0F-A839-3BCEDDB56B13}" presName="conn2-1" presStyleLbl="parChTrans1D2" presStyleIdx="0" presStyleCnt="2"/>
      <dgm:spPr/>
    </dgm:pt>
    <dgm:pt modelId="{005D2C9B-5F78-469D-8564-D971AE3BBDBB}" type="pres">
      <dgm:prSet presAssocID="{77ED06F6-CA8A-4F0F-A839-3BCEDDB56B13}" presName="connTx" presStyleLbl="parChTrans1D2" presStyleIdx="0" presStyleCnt="2"/>
      <dgm:spPr/>
    </dgm:pt>
    <dgm:pt modelId="{CD5BE956-3073-4752-8995-6623329D40E4}" type="pres">
      <dgm:prSet presAssocID="{FE86C3B7-9633-4724-959F-50B488DF926B}" presName="root2" presStyleCnt="0"/>
      <dgm:spPr/>
    </dgm:pt>
    <dgm:pt modelId="{74108214-F473-4B21-A736-CDB8B9D0CBB9}" type="pres">
      <dgm:prSet presAssocID="{FE86C3B7-9633-4724-959F-50B488DF926B}" presName="LevelTwoTextNode" presStyleLbl="node2" presStyleIdx="0" presStyleCnt="2">
        <dgm:presLayoutVars>
          <dgm:chPref val="3"/>
        </dgm:presLayoutVars>
      </dgm:prSet>
      <dgm:spPr/>
    </dgm:pt>
    <dgm:pt modelId="{E64D2415-79E0-403A-9838-8D0A97F54897}" type="pres">
      <dgm:prSet presAssocID="{FE86C3B7-9633-4724-959F-50B488DF926B}" presName="level3hierChild" presStyleCnt="0"/>
      <dgm:spPr/>
    </dgm:pt>
    <dgm:pt modelId="{D2B7E942-2D37-4A85-BA4B-B84EA40F0AB5}" type="pres">
      <dgm:prSet presAssocID="{C1AB7D54-B020-4D35-B30A-53D56C4557D2}" presName="conn2-1" presStyleLbl="parChTrans1D3" presStyleIdx="0" presStyleCnt="2"/>
      <dgm:spPr/>
    </dgm:pt>
    <dgm:pt modelId="{FD4B7204-0304-4937-96B3-F42B0A685D4A}" type="pres">
      <dgm:prSet presAssocID="{C1AB7D54-B020-4D35-B30A-53D56C4557D2}" presName="connTx" presStyleLbl="parChTrans1D3" presStyleIdx="0" presStyleCnt="2"/>
      <dgm:spPr/>
    </dgm:pt>
    <dgm:pt modelId="{BB4E5E63-5098-4E73-A389-A008C36A139A}" type="pres">
      <dgm:prSet presAssocID="{8B26825E-16CD-4065-AA48-4360297710E0}" presName="root2" presStyleCnt="0"/>
      <dgm:spPr/>
    </dgm:pt>
    <dgm:pt modelId="{3CFE99EF-B734-461E-91A2-429F1B92195A}" type="pres">
      <dgm:prSet presAssocID="{8B26825E-16CD-4065-AA48-4360297710E0}" presName="LevelTwoTextNode" presStyleLbl="node3" presStyleIdx="0" presStyleCnt="2">
        <dgm:presLayoutVars>
          <dgm:chPref val="3"/>
        </dgm:presLayoutVars>
      </dgm:prSet>
      <dgm:spPr/>
    </dgm:pt>
    <dgm:pt modelId="{B21697EF-05C8-4AC3-BE1D-D61A382A0B4C}" type="pres">
      <dgm:prSet presAssocID="{8B26825E-16CD-4065-AA48-4360297710E0}" presName="level3hierChild" presStyleCnt="0"/>
      <dgm:spPr/>
    </dgm:pt>
    <dgm:pt modelId="{0B71641B-9FAF-453C-98AC-720405A1F499}" type="pres">
      <dgm:prSet presAssocID="{E92457D9-52E2-43E6-84B5-88F9B68B8375}" presName="conn2-1" presStyleLbl="parChTrans1D2" presStyleIdx="1" presStyleCnt="2"/>
      <dgm:spPr/>
    </dgm:pt>
    <dgm:pt modelId="{53F1F5C0-C650-4C07-B40F-258975085421}" type="pres">
      <dgm:prSet presAssocID="{E92457D9-52E2-43E6-84B5-88F9B68B8375}" presName="connTx" presStyleLbl="parChTrans1D2" presStyleIdx="1" presStyleCnt="2"/>
      <dgm:spPr/>
    </dgm:pt>
    <dgm:pt modelId="{3D049335-C20F-49BA-BB46-CC6889A96446}" type="pres">
      <dgm:prSet presAssocID="{68510F53-4D15-4029-9A18-00A3E4C63508}" presName="root2" presStyleCnt="0"/>
      <dgm:spPr/>
    </dgm:pt>
    <dgm:pt modelId="{3ADCA97E-18D5-4AC8-B85A-E015E93D92B9}" type="pres">
      <dgm:prSet presAssocID="{68510F53-4D15-4029-9A18-00A3E4C63508}" presName="LevelTwoTextNode" presStyleLbl="node2" presStyleIdx="1" presStyleCnt="2">
        <dgm:presLayoutVars>
          <dgm:chPref val="3"/>
        </dgm:presLayoutVars>
      </dgm:prSet>
      <dgm:spPr/>
    </dgm:pt>
    <dgm:pt modelId="{0475418E-8FF2-4327-917E-D426F8010FA1}" type="pres">
      <dgm:prSet presAssocID="{68510F53-4D15-4029-9A18-00A3E4C63508}" presName="level3hierChild" presStyleCnt="0"/>
      <dgm:spPr/>
    </dgm:pt>
    <dgm:pt modelId="{41243941-3431-430F-B124-2F6818BDC070}" type="pres">
      <dgm:prSet presAssocID="{18AC4F59-4904-482A-AFE8-17BFD96D5A65}" presName="conn2-1" presStyleLbl="parChTrans1D3" presStyleIdx="1" presStyleCnt="2"/>
      <dgm:spPr/>
    </dgm:pt>
    <dgm:pt modelId="{FDF71129-BAD5-430C-8F52-D418E257CC75}" type="pres">
      <dgm:prSet presAssocID="{18AC4F59-4904-482A-AFE8-17BFD96D5A65}" presName="connTx" presStyleLbl="parChTrans1D3" presStyleIdx="1" presStyleCnt="2"/>
      <dgm:spPr/>
    </dgm:pt>
    <dgm:pt modelId="{0DB70958-D53E-4E9C-9660-28B902A8A74C}" type="pres">
      <dgm:prSet presAssocID="{4C87571A-08C9-427F-A079-78610965A209}" presName="root2" presStyleCnt="0"/>
      <dgm:spPr/>
    </dgm:pt>
    <dgm:pt modelId="{AE220E1B-0C0A-40D4-8D02-9025538B0BEF}" type="pres">
      <dgm:prSet presAssocID="{4C87571A-08C9-427F-A079-78610965A209}" presName="LevelTwoTextNode" presStyleLbl="node3" presStyleIdx="1" presStyleCnt="2">
        <dgm:presLayoutVars>
          <dgm:chPref val="3"/>
        </dgm:presLayoutVars>
      </dgm:prSet>
      <dgm:spPr/>
    </dgm:pt>
    <dgm:pt modelId="{D767AB2D-2EA4-491D-B178-2397EEA9E95C}" type="pres">
      <dgm:prSet presAssocID="{4C87571A-08C9-427F-A079-78610965A209}" presName="level3hierChild" presStyleCnt="0"/>
      <dgm:spPr/>
    </dgm:pt>
  </dgm:ptLst>
  <dgm:cxnLst>
    <dgm:cxn modelId="{A69EA50C-7891-4F45-B9E6-4B5E6133519A}" srcId="{68510F53-4D15-4029-9A18-00A3E4C63508}" destId="{4C87571A-08C9-427F-A079-78610965A209}" srcOrd="0" destOrd="0" parTransId="{18AC4F59-4904-482A-AFE8-17BFD96D5A65}" sibTransId="{FEE4B4D0-F2D8-4D6F-AC15-5705F1E8B6FB}"/>
    <dgm:cxn modelId="{DD8B6416-7786-4FE2-9E74-84FAB47E638E}" type="presOf" srcId="{77ED06F6-CA8A-4F0F-A839-3BCEDDB56B13}" destId="{F5B18917-69C2-4288-A0B5-B93F51B22957}" srcOrd="0" destOrd="0" presId="urn:microsoft.com/office/officeart/2005/8/layout/hierarchy2"/>
    <dgm:cxn modelId="{64F75F3C-7ECE-40ED-8341-607E8C4057F3}" type="presOf" srcId="{4C87571A-08C9-427F-A079-78610965A209}" destId="{AE220E1B-0C0A-40D4-8D02-9025538B0BEF}" srcOrd="0" destOrd="0" presId="urn:microsoft.com/office/officeart/2005/8/layout/hierarchy2"/>
    <dgm:cxn modelId="{67CF6D62-8DFE-41A9-9204-1EDF0C2ED4F7}" type="presOf" srcId="{8B26825E-16CD-4065-AA48-4360297710E0}" destId="{3CFE99EF-B734-461E-91A2-429F1B92195A}" srcOrd="0" destOrd="0" presId="urn:microsoft.com/office/officeart/2005/8/layout/hierarchy2"/>
    <dgm:cxn modelId="{510A5968-A24C-4B42-B3D9-383DB3191D69}" type="presOf" srcId="{18AC4F59-4904-482A-AFE8-17BFD96D5A65}" destId="{41243941-3431-430F-B124-2F6818BDC070}" srcOrd="0" destOrd="0" presId="urn:microsoft.com/office/officeart/2005/8/layout/hierarchy2"/>
    <dgm:cxn modelId="{23058668-331E-47B6-A6BA-231A58EF685D}" type="presOf" srcId="{C1AB7D54-B020-4D35-B30A-53D56C4557D2}" destId="{D2B7E942-2D37-4A85-BA4B-B84EA40F0AB5}" srcOrd="0" destOrd="0" presId="urn:microsoft.com/office/officeart/2005/8/layout/hierarchy2"/>
    <dgm:cxn modelId="{4E042272-015B-4A70-B023-C93C9213BE22}" type="presOf" srcId="{77ED06F6-CA8A-4F0F-A839-3BCEDDB56B13}" destId="{005D2C9B-5F78-469D-8564-D971AE3BBDBB}" srcOrd="1" destOrd="0" presId="urn:microsoft.com/office/officeart/2005/8/layout/hierarchy2"/>
    <dgm:cxn modelId="{C3E81378-1518-462C-94DB-1BC870BBEE6E}" type="presOf" srcId="{E92457D9-52E2-43E6-84B5-88F9B68B8375}" destId="{0B71641B-9FAF-453C-98AC-720405A1F499}" srcOrd="0" destOrd="0" presId="urn:microsoft.com/office/officeart/2005/8/layout/hierarchy2"/>
    <dgm:cxn modelId="{33E1BB84-1ADC-4EBB-A2BA-7C53940D99BC}" type="presOf" srcId="{E92457D9-52E2-43E6-84B5-88F9B68B8375}" destId="{53F1F5C0-C650-4C07-B40F-258975085421}" srcOrd="1" destOrd="0" presId="urn:microsoft.com/office/officeart/2005/8/layout/hierarchy2"/>
    <dgm:cxn modelId="{D95E2E86-736C-48D1-B4F2-60AF97517E04}" srcId="{67039DD7-FC67-46B3-AF84-3AED08882F3F}" destId="{68510F53-4D15-4029-9A18-00A3E4C63508}" srcOrd="1" destOrd="0" parTransId="{E92457D9-52E2-43E6-84B5-88F9B68B8375}" sibTransId="{520B3B47-27CB-4710-A7EE-10DD4887F2FA}"/>
    <dgm:cxn modelId="{2953B094-7A9E-4E9B-9A1C-6498F3C10E36}" type="presOf" srcId="{67039DD7-FC67-46B3-AF84-3AED08882F3F}" destId="{9FB54E78-D892-473A-8B0F-A0C8E78EBF14}" srcOrd="0" destOrd="0" presId="urn:microsoft.com/office/officeart/2005/8/layout/hierarchy2"/>
    <dgm:cxn modelId="{D574669A-0BAE-41BF-89C4-39D577AAD925}" type="presOf" srcId="{C1AB7D54-B020-4D35-B30A-53D56C4557D2}" destId="{FD4B7204-0304-4937-96B3-F42B0A685D4A}" srcOrd="1" destOrd="0" presId="urn:microsoft.com/office/officeart/2005/8/layout/hierarchy2"/>
    <dgm:cxn modelId="{743FE89A-929B-423C-A217-57A1F31736EF}" srcId="{FE86C3B7-9633-4724-959F-50B488DF926B}" destId="{8B26825E-16CD-4065-AA48-4360297710E0}" srcOrd="0" destOrd="0" parTransId="{C1AB7D54-B020-4D35-B30A-53D56C4557D2}" sibTransId="{99B6B3F3-6017-4F52-94E4-81F6A69EE27E}"/>
    <dgm:cxn modelId="{6C50F8A1-BC8D-4B5B-95B5-FF84F591A6DC}" srcId="{54E8283E-E695-40FE-89C2-98868C7E39D7}" destId="{67039DD7-FC67-46B3-AF84-3AED08882F3F}" srcOrd="0" destOrd="0" parTransId="{F59C32EF-FA62-4553-964C-C4FED61C7B6B}" sibTransId="{347BADD0-2EA5-4BCD-BB6B-94747A102561}"/>
    <dgm:cxn modelId="{43BA30AB-EC68-4EF7-B727-1387FB223E8A}" type="presOf" srcId="{18AC4F59-4904-482A-AFE8-17BFD96D5A65}" destId="{FDF71129-BAD5-430C-8F52-D418E257CC75}" srcOrd="1" destOrd="0" presId="urn:microsoft.com/office/officeart/2005/8/layout/hierarchy2"/>
    <dgm:cxn modelId="{92C697AC-56F7-42FC-8DBF-E07D3D7A7280}" type="presOf" srcId="{FE86C3B7-9633-4724-959F-50B488DF926B}" destId="{74108214-F473-4B21-A736-CDB8B9D0CBB9}" srcOrd="0" destOrd="0" presId="urn:microsoft.com/office/officeart/2005/8/layout/hierarchy2"/>
    <dgm:cxn modelId="{2ED54CDB-8660-4974-9FE2-BDF33652EB7A}" srcId="{67039DD7-FC67-46B3-AF84-3AED08882F3F}" destId="{FE86C3B7-9633-4724-959F-50B488DF926B}" srcOrd="0" destOrd="0" parTransId="{77ED06F6-CA8A-4F0F-A839-3BCEDDB56B13}" sibTransId="{E45CAB08-7974-4606-9D88-45245DDA7935}"/>
    <dgm:cxn modelId="{03DB08DF-FED2-4FB3-8D47-DB97BD80F44F}" type="presOf" srcId="{54E8283E-E695-40FE-89C2-98868C7E39D7}" destId="{9B5403A2-6D1B-41D3-AA74-F6A838C98832}" srcOrd="0" destOrd="0" presId="urn:microsoft.com/office/officeart/2005/8/layout/hierarchy2"/>
    <dgm:cxn modelId="{056943E1-1183-4483-B00A-EA6EBF965A2B}" type="presOf" srcId="{68510F53-4D15-4029-9A18-00A3E4C63508}" destId="{3ADCA97E-18D5-4AC8-B85A-E015E93D92B9}" srcOrd="0" destOrd="0" presId="urn:microsoft.com/office/officeart/2005/8/layout/hierarchy2"/>
    <dgm:cxn modelId="{43DF086A-48CB-42F6-924F-A5D1C21E6AA8}" type="presParOf" srcId="{9B5403A2-6D1B-41D3-AA74-F6A838C98832}" destId="{20764875-C7F0-4635-87F9-94B229EC7886}" srcOrd="0" destOrd="0" presId="urn:microsoft.com/office/officeart/2005/8/layout/hierarchy2"/>
    <dgm:cxn modelId="{DD2F4728-62B5-4557-BABA-C74A24F91735}" type="presParOf" srcId="{20764875-C7F0-4635-87F9-94B229EC7886}" destId="{9FB54E78-D892-473A-8B0F-A0C8E78EBF14}" srcOrd="0" destOrd="0" presId="urn:microsoft.com/office/officeart/2005/8/layout/hierarchy2"/>
    <dgm:cxn modelId="{27FFE27D-14FB-4DE1-821C-B18C5FFC136C}" type="presParOf" srcId="{20764875-C7F0-4635-87F9-94B229EC7886}" destId="{ECF14D35-58A9-4A4A-B530-2376A3C43F73}" srcOrd="1" destOrd="0" presId="urn:microsoft.com/office/officeart/2005/8/layout/hierarchy2"/>
    <dgm:cxn modelId="{A89F1597-CC15-4FB3-82BE-4C6A5FD2C901}" type="presParOf" srcId="{ECF14D35-58A9-4A4A-B530-2376A3C43F73}" destId="{F5B18917-69C2-4288-A0B5-B93F51B22957}" srcOrd="0" destOrd="0" presId="urn:microsoft.com/office/officeart/2005/8/layout/hierarchy2"/>
    <dgm:cxn modelId="{03D81C22-3A81-483E-9794-DD72095E1765}" type="presParOf" srcId="{F5B18917-69C2-4288-A0B5-B93F51B22957}" destId="{005D2C9B-5F78-469D-8564-D971AE3BBDBB}" srcOrd="0" destOrd="0" presId="urn:microsoft.com/office/officeart/2005/8/layout/hierarchy2"/>
    <dgm:cxn modelId="{1005978C-05E3-43F2-A2B2-82FC44DA8420}" type="presParOf" srcId="{ECF14D35-58A9-4A4A-B530-2376A3C43F73}" destId="{CD5BE956-3073-4752-8995-6623329D40E4}" srcOrd="1" destOrd="0" presId="urn:microsoft.com/office/officeart/2005/8/layout/hierarchy2"/>
    <dgm:cxn modelId="{B0627533-EFD0-47BB-85B0-C3FBB059CEA9}" type="presParOf" srcId="{CD5BE956-3073-4752-8995-6623329D40E4}" destId="{74108214-F473-4B21-A736-CDB8B9D0CBB9}" srcOrd="0" destOrd="0" presId="urn:microsoft.com/office/officeart/2005/8/layout/hierarchy2"/>
    <dgm:cxn modelId="{F1AFAFAA-C87D-4723-8121-71DD19DE07E7}" type="presParOf" srcId="{CD5BE956-3073-4752-8995-6623329D40E4}" destId="{E64D2415-79E0-403A-9838-8D0A97F54897}" srcOrd="1" destOrd="0" presId="urn:microsoft.com/office/officeart/2005/8/layout/hierarchy2"/>
    <dgm:cxn modelId="{3D4E7772-9620-41E5-9D32-50AC73225CB3}" type="presParOf" srcId="{E64D2415-79E0-403A-9838-8D0A97F54897}" destId="{D2B7E942-2D37-4A85-BA4B-B84EA40F0AB5}" srcOrd="0" destOrd="0" presId="urn:microsoft.com/office/officeart/2005/8/layout/hierarchy2"/>
    <dgm:cxn modelId="{CC2916C8-2F1C-4DC2-95B7-62C61013B526}" type="presParOf" srcId="{D2B7E942-2D37-4A85-BA4B-B84EA40F0AB5}" destId="{FD4B7204-0304-4937-96B3-F42B0A685D4A}" srcOrd="0" destOrd="0" presId="urn:microsoft.com/office/officeart/2005/8/layout/hierarchy2"/>
    <dgm:cxn modelId="{40D52670-8FE8-4AF5-846B-248F31869E89}" type="presParOf" srcId="{E64D2415-79E0-403A-9838-8D0A97F54897}" destId="{BB4E5E63-5098-4E73-A389-A008C36A139A}" srcOrd="1" destOrd="0" presId="urn:microsoft.com/office/officeart/2005/8/layout/hierarchy2"/>
    <dgm:cxn modelId="{A898BC56-3834-4CE2-A21E-A77E9E423159}" type="presParOf" srcId="{BB4E5E63-5098-4E73-A389-A008C36A139A}" destId="{3CFE99EF-B734-461E-91A2-429F1B92195A}" srcOrd="0" destOrd="0" presId="urn:microsoft.com/office/officeart/2005/8/layout/hierarchy2"/>
    <dgm:cxn modelId="{AD2EE968-7B34-4E7C-8C97-C0246559DAC4}" type="presParOf" srcId="{BB4E5E63-5098-4E73-A389-A008C36A139A}" destId="{B21697EF-05C8-4AC3-BE1D-D61A382A0B4C}" srcOrd="1" destOrd="0" presId="urn:microsoft.com/office/officeart/2005/8/layout/hierarchy2"/>
    <dgm:cxn modelId="{3DD0690C-3950-4F86-A13E-BE1DD196D077}" type="presParOf" srcId="{ECF14D35-58A9-4A4A-B530-2376A3C43F73}" destId="{0B71641B-9FAF-453C-98AC-720405A1F499}" srcOrd="2" destOrd="0" presId="urn:microsoft.com/office/officeart/2005/8/layout/hierarchy2"/>
    <dgm:cxn modelId="{08D6F313-4345-41EC-9DDA-148DF96C066F}" type="presParOf" srcId="{0B71641B-9FAF-453C-98AC-720405A1F499}" destId="{53F1F5C0-C650-4C07-B40F-258975085421}" srcOrd="0" destOrd="0" presId="urn:microsoft.com/office/officeart/2005/8/layout/hierarchy2"/>
    <dgm:cxn modelId="{C34BF2BF-6293-47E7-B40E-020769D1B6BB}" type="presParOf" srcId="{ECF14D35-58A9-4A4A-B530-2376A3C43F73}" destId="{3D049335-C20F-49BA-BB46-CC6889A96446}" srcOrd="3" destOrd="0" presId="urn:microsoft.com/office/officeart/2005/8/layout/hierarchy2"/>
    <dgm:cxn modelId="{92A28865-D49A-4E6E-8EDE-30825702904C}" type="presParOf" srcId="{3D049335-C20F-49BA-BB46-CC6889A96446}" destId="{3ADCA97E-18D5-4AC8-B85A-E015E93D92B9}" srcOrd="0" destOrd="0" presId="urn:microsoft.com/office/officeart/2005/8/layout/hierarchy2"/>
    <dgm:cxn modelId="{6DB3CA1F-0CBD-4148-A02E-FDA69BFC60CB}" type="presParOf" srcId="{3D049335-C20F-49BA-BB46-CC6889A96446}" destId="{0475418E-8FF2-4327-917E-D426F8010FA1}" srcOrd="1" destOrd="0" presId="urn:microsoft.com/office/officeart/2005/8/layout/hierarchy2"/>
    <dgm:cxn modelId="{0EB66D77-AAD2-4190-A95A-FC5DDA07DAD5}" type="presParOf" srcId="{0475418E-8FF2-4327-917E-D426F8010FA1}" destId="{41243941-3431-430F-B124-2F6818BDC070}" srcOrd="0" destOrd="0" presId="urn:microsoft.com/office/officeart/2005/8/layout/hierarchy2"/>
    <dgm:cxn modelId="{09039A05-2544-418A-ABE5-3D85DB1EECB1}" type="presParOf" srcId="{41243941-3431-430F-B124-2F6818BDC070}" destId="{FDF71129-BAD5-430C-8F52-D418E257CC75}" srcOrd="0" destOrd="0" presId="urn:microsoft.com/office/officeart/2005/8/layout/hierarchy2"/>
    <dgm:cxn modelId="{AC918100-C14E-4133-A1F2-5B4CC41CD067}" type="presParOf" srcId="{0475418E-8FF2-4327-917E-D426F8010FA1}" destId="{0DB70958-D53E-4E9C-9660-28B902A8A74C}" srcOrd="1" destOrd="0" presId="urn:microsoft.com/office/officeart/2005/8/layout/hierarchy2"/>
    <dgm:cxn modelId="{1C5D97FF-11D4-49C1-B674-383862E6CA0D}" type="presParOf" srcId="{0DB70958-D53E-4E9C-9660-28B902A8A74C}" destId="{AE220E1B-0C0A-40D4-8D02-9025538B0BEF}" srcOrd="0" destOrd="0" presId="urn:microsoft.com/office/officeart/2005/8/layout/hierarchy2"/>
    <dgm:cxn modelId="{464B585B-FC7B-457A-A179-1C7C56A0A97C}" type="presParOf" srcId="{0DB70958-D53E-4E9C-9660-28B902A8A74C}" destId="{D767AB2D-2EA4-491D-B178-2397EEA9E95C}" srcOrd="1" destOrd="0" presId="urn:microsoft.com/office/officeart/2005/8/layout/hierarchy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3.xml><?xml version="1.0" encoding="utf-8"?>
<dgm:dataModel xmlns:dgm="http://schemas.openxmlformats.org/drawingml/2006/diagram" xmlns:a="http://schemas.openxmlformats.org/drawingml/2006/main">
  <dgm:ptLst>
    <dgm:pt modelId="{603ECA3C-E139-4366-B1E5-D87ABCA91C77}" type="doc">
      <dgm:prSet loTypeId="urn:microsoft.com/office/officeart/2005/8/layout/process1" loCatId="process" qsTypeId="urn:microsoft.com/office/officeart/2005/8/quickstyle/simple1" qsCatId="simple" csTypeId="urn:microsoft.com/office/officeart/2005/8/colors/colorful4" csCatId="colorful" phldr="1"/>
      <dgm:spPr/>
      <dgm:t>
        <a:bodyPr/>
        <a:lstStyle/>
        <a:p>
          <a:endParaRPr lang="en-US"/>
        </a:p>
      </dgm:t>
    </dgm:pt>
    <dgm:pt modelId="{210FBDFD-94C1-4B70-BA17-6434C7932E86}">
      <dgm:prSet custT="1"/>
      <dgm:spPr>
        <a:ln w="38100"/>
      </dgm:spPr>
      <dgm:t>
        <a:bodyPr/>
        <a:lstStyle/>
        <a:p>
          <a:r>
            <a:rPr lang="fa-IR" sz="2800" b="1">
              <a:solidFill>
                <a:srgbClr val="002060"/>
              </a:solidFill>
              <a:cs typeface="+mj-cs"/>
            </a:rPr>
            <a:t>تصور</a:t>
          </a:r>
          <a:endParaRPr lang="en-US" sz="2800" b="1">
            <a:solidFill>
              <a:srgbClr val="002060"/>
            </a:solidFill>
            <a:cs typeface="+mj-cs"/>
          </a:endParaRPr>
        </a:p>
      </dgm:t>
    </dgm:pt>
    <dgm:pt modelId="{E4FC8C2F-5A99-4EC2-AAEF-66AFEC73C472}" type="parTrans" cxnId="{27020571-92D6-44FF-83FC-78E73908DA4C}">
      <dgm:prSet/>
      <dgm:spPr/>
      <dgm:t>
        <a:bodyPr/>
        <a:lstStyle/>
        <a:p>
          <a:endParaRPr lang="en-US"/>
        </a:p>
      </dgm:t>
    </dgm:pt>
    <dgm:pt modelId="{853B33D9-6A79-40AA-B2C8-73169E23BB62}" type="sibTrans" cxnId="{27020571-92D6-44FF-83FC-78E73908DA4C}">
      <dgm:prSet custT="1"/>
      <dgm:spPr>
        <a:ln w="38100"/>
      </dgm:spPr>
      <dgm:t>
        <a:bodyPr/>
        <a:lstStyle/>
        <a:p>
          <a:endParaRPr lang="en-US" sz="2000" b="1">
            <a:solidFill>
              <a:srgbClr val="002060"/>
            </a:solidFill>
            <a:cs typeface="+mj-cs"/>
          </a:endParaRPr>
        </a:p>
      </dgm:t>
    </dgm:pt>
    <dgm:pt modelId="{A7C4B224-EDA1-4C28-91AE-7BE2E9A112C7}">
      <dgm:prSet custT="1"/>
      <dgm:spPr>
        <a:ln w="38100"/>
      </dgm:spPr>
      <dgm:t>
        <a:bodyPr/>
        <a:lstStyle/>
        <a:p>
          <a:r>
            <a:rPr lang="fa-IR" sz="2800" b="1">
              <a:solidFill>
                <a:srgbClr val="002060"/>
              </a:solidFill>
              <a:cs typeface="+mj-cs"/>
            </a:rPr>
            <a:t>سنجش</a:t>
          </a:r>
          <a:endParaRPr lang="en-US" sz="2800" b="1">
            <a:solidFill>
              <a:srgbClr val="002060"/>
            </a:solidFill>
            <a:cs typeface="+mj-cs"/>
          </a:endParaRPr>
        </a:p>
      </dgm:t>
    </dgm:pt>
    <dgm:pt modelId="{BD9574DA-7E81-421E-9088-545B984410A8}" type="parTrans" cxnId="{87CA0C4D-5ECC-4330-BCDB-83F7F74863D7}">
      <dgm:prSet/>
      <dgm:spPr/>
      <dgm:t>
        <a:bodyPr/>
        <a:lstStyle/>
        <a:p>
          <a:endParaRPr lang="en-US"/>
        </a:p>
      </dgm:t>
    </dgm:pt>
    <dgm:pt modelId="{8FB83B13-4AD5-498A-900B-A2BCB22CF4DD}" type="sibTrans" cxnId="{87CA0C4D-5ECC-4330-BCDB-83F7F74863D7}">
      <dgm:prSet custT="1"/>
      <dgm:spPr>
        <a:ln w="38100"/>
      </dgm:spPr>
      <dgm:t>
        <a:bodyPr/>
        <a:lstStyle/>
        <a:p>
          <a:endParaRPr lang="en-US" sz="2000" b="1">
            <a:solidFill>
              <a:srgbClr val="002060"/>
            </a:solidFill>
            <a:cs typeface="+mj-cs"/>
          </a:endParaRPr>
        </a:p>
      </dgm:t>
    </dgm:pt>
    <dgm:pt modelId="{A604C315-EDEC-4DAC-A18A-B99496994072}">
      <dgm:prSet custT="1"/>
      <dgm:spPr>
        <a:ln w="38100"/>
      </dgm:spPr>
      <dgm:t>
        <a:bodyPr/>
        <a:lstStyle/>
        <a:p>
          <a:r>
            <a:rPr lang="fa-IR" sz="2800" b="1">
              <a:solidFill>
                <a:srgbClr val="002060"/>
              </a:solidFill>
              <a:cs typeface="+mj-cs"/>
            </a:rPr>
            <a:t>تصدیق لزوم</a:t>
          </a:r>
          <a:endParaRPr lang="en-US" sz="2800" b="1">
            <a:solidFill>
              <a:srgbClr val="002060"/>
            </a:solidFill>
            <a:cs typeface="+mj-cs"/>
          </a:endParaRPr>
        </a:p>
      </dgm:t>
    </dgm:pt>
    <dgm:pt modelId="{1C414E84-A02D-47D9-A1EE-B0B27914404D}" type="parTrans" cxnId="{349A7702-97F4-4A95-9550-E92304161492}">
      <dgm:prSet/>
      <dgm:spPr/>
      <dgm:t>
        <a:bodyPr/>
        <a:lstStyle/>
        <a:p>
          <a:endParaRPr lang="en-US"/>
        </a:p>
      </dgm:t>
    </dgm:pt>
    <dgm:pt modelId="{A2DC72A0-0FEF-4DAC-91A9-890B01033A05}" type="sibTrans" cxnId="{349A7702-97F4-4A95-9550-E92304161492}">
      <dgm:prSet custT="1"/>
      <dgm:spPr>
        <a:ln w="38100"/>
      </dgm:spPr>
      <dgm:t>
        <a:bodyPr/>
        <a:lstStyle/>
        <a:p>
          <a:endParaRPr lang="en-US" sz="2000" b="1">
            <a:solidFill>
              <a:srgbClr val="002060"/>
            </a:solidFill>
            <a:cs typeface="+mj-cs"/>
          </a:endParaRPr>
        </a:p>
      </dgm:t>
    </dgm:pt>
    <dgm:pt modelId="{83BCB31E-B66B-4E08-9F8D-546D96EADFC2}">
      <dgm:prSet custT="1"/>
      <dgm:spPr>
        <a:ln w="38100"/>
      </dgm:spPr>
      <dgm:t>
        <a:bodyPr/>
        <a:lstStyle/>
        <a:p>
          <a:r>
            <a:rPr lang="fa-IR" sz="2800" b="1">
              <a:solidFill>
                <a:srgbClr val="002060"/>
              </a:solidFill>
              <a:cs typeface="+mj-cs"/>
            </a:rPr>
            <a:t>مشتاق (رضا)</a:t>
          </a:r>
          <a:endParaRPr lang="en-US" sz="2800" b="1">
            <a:solidFill>
              <a:srgbClr val="002060"/>
            </a:solidFill>
            <a:cs typeface="+mj-cs"/>
          </a:endParaRPr>
        </a:p>
      </dgm:t>
    </dgm:pt>
    <dgm:pt modelId="{457018D6-495C-4D74-BFF2-82A72B4ABD8D}" type="parTrans" cxnId="{7095A01C-CA6B-4C3B-889F-88AD6E60B55F}">
      <dgm:prSet/>
      <dgm:spPr/>
      <dgm:t>
        <a:bodyPr/>
        <a:lstStyle/>
        <a:p>
          <a:endParaRPr lang="en-US"/>
        </a:p>
      </dgm:t>
    </dgm:pt>
    <dgm:pt modelId="{336DCDD9-C335-43BC-BBCC-3184D59A1298}" type="sibTrans" cxnId="{7095A01C-CA6B-4C3B-889F-88AD6E60B55F}">
      <dgm:prSet custT="1"/>
      <dgm:spPr>
        <a:ln w="38100"/>
      </dgm:spPr>
      <dgm:t>
        <a:bodyPr/>
        <a:lstStyle/>
        <a:p>
          <a:endParaRPr lang="en-US" sz="2000" b="1">
            <a:solidFill>
              <a:srgbClr val="002060"/>
            </a:solidFill>
            <a:cs typeface="+mj-cs"/>
          </a:endParaRPr>
        </a:p>
      </dgm:t>
    </dgm:pt>
    <dgm:pt modelId="{803750D2-3392-4320-8060-3C585B67291B}">
      <dgm:prSet custT="1"/>
      <dgm:spPr>
        <a:ln w="38100"/>
      </dgm:spPr>
      <dgm:t>
        <a:bodyPr/>
        <a:lstStyle/>
        <a:p>
          <a:r>
            <a:rPr lang="fa-IR" sz="2800" b="1" dirty="0">
              <a:solidFill>
                <a:srgbClr val="FFFF00"/>
              </a:solidFill>
              <a:cs typeface="+mj-cs"/>
            </a:rPr>
            <a:t>تصمیم </a:t>
          </a:r>
        </a:p>
        <a:p>
          <a:r>
            <a:rPr lang="fa-IR" sz="2800" b="1" dirty="0">
              <a:solidFill>
                <a:srgbClr val="FFFF00"/>
              </a:solidFill>
              <a:cs typeface="+mj-cs"/>
            </a:rPr>
            <a:t>(قصد انشا)</a:t>
          </a:r>
          <a:endParaRPr lang="en-US" sz="2800" b="1" dirty="0">
            <a:solidFill>
              <a:srgbClr val="FFFF00"/>
            </a:solidFill>
            <a:cs typeface="+mj-cs"/>
          </a:endParaRPr>
        </a:p>
      </dgm:t>
    </dgm:pt>
    <dgm:pt modelId="{590BAC4D-0D7A-4C78-9AF5-7281DE300A66}" type="parTrans" cxnId="{3CF6D95C-24C6-494F-A987-966057A58326}">
      <dgm:prSet/>
      <dgm:spPr/>
      <dgm:t>
        <a:bodyPr/>
        <a:lstStyle/>
        <a:p>
          <a:endParaRPr lang="en-US"/>
        </a:p>
      </dgm:t>
    </dgm:pt>
    <dgm:pt modelId="{3991B5D9-D9D1-4881-84D6-B6CCFDE1A1E5}" type="sibTrans" cxnId="{3CF6D95C-24C6-494F-A987-966057A58326}">
      <dgm:prSet/>
      <dgm:spPr/>
      <dgm:t>
        <a:bodyPr/>
        <a:lstStyle/>
        <a:p>
          <a:endParaRPr lang="en-US"/>
        </a:p>
      </dgm:t>
    </dgm:pt>
    <dgm:pt modelId="{96996A77-8ACA-4BFF-9062-9D3D302EDACD}" type="pres">
      <dgm:prSet presAssocID="{603ECA3C-E139-4366-B1E5-D87ABCA91C77}" presName="Name0" presStyleCnt="0">
        <dgm:presLayoutVars>
          <dgm:dir/>
          <dgm:resizeHandles val="exact"/>
        </dgm:presLayoutVars>
      </dgm:prSet>
      <dgm:spPr/>
    </dgm:pt>
    <dgm:pt modelId="{F46F55A9-B172-4F54-AF21-90843BBB926B}" type="pres">
      <dgm:prSet presAssocID="{210FBDFD-94C1-4B70-BA17-6434C7932E86}" presName="node" presStyleLbl="node1" presStyleIdx="0" presStyleCnt="5">
        <dgm:presLayoutVars>
          <dgm:bulletEnabled val="1"/>
        </dgm:presLayoutVars>
      </dgm:prSet>
      <dgm:spPr/>
    </dgm:pt>
    <dgm:pt modelId="{98CBA9C1-E4B9-4A14-AD65-C100D3AA2B1B}" type="pres">
      <dgm:prSet presAssocID="{853B33D9-6A79-40AA-B2C8-73169E23BB62}" presName="sibTrans" presStyleLbl="sibTrans2D1" presStyleIdx="0" presStyleCnt="4"/>
      <dgm:spPr/>
    </dgm:pt>
    <dgm:pt modelId="{F05DD66F-D256-4763-940B-9E5CB4AD3F94}" type="pres">
      <dgm:prSet presAssocID="{853B33D9-6A79-40AA-B2C8-73169E23BB62}" presName="connectorText" presStyleLbl="sibTrans2D1" presStyleIdx="0" presStyleCnt="4"/>
      <dgm:spPr/>
    </dgm:pt>
    <dgm:pt modelId="{BFCF40E9-F6EA-4B90-A2B4-C62FA90A74CF}" type="pres">
      <dgm:prSet presAssocID="{A7C4B224-EDA1-4C28-91AE-7BE2E9A112C7}" presName="node" presStyleLbl="node1" presStyleIdx="1" presStyleCnt="5">
        <dgm:presLayoutVars>
          <dgm:bulletEnabled val="1"/>
        </dgm:presLayoutVars>
      </dgm:prSet>
      <dgm:spPr/>
    </dgm:pt>
    <dgm:pt modelId="{0D312A8A-BBA5-45B6-BFC6-F296D38335BE}" type="pres">
      <dgm:prSet presAssocID="{8FB83B13-4AD5-498A-900B-A2BCB22CF4DD}" presName="sibTrans" presStyleLbl="sibTrans2D1" presStyleIdx="1" presStyleCnt="4"/>
      <dgm:spPr/>
    </dgm:pt>
    <dgm:pt modelId="{6292153B-9FBB-4F0C-B150-2627442EF404}" type="pres">
      <dgm:prSet presAssocID="{8FB83B13-4AD5-498A-900B-A2BCB22CF4DD}" presName="connectorText" presStyleLbl="sibTrans2D1" presStyleIdx="1" presStyleCnt="4"/>
      <dgm:spPr/>
    </dgm:pt>
    <dgm:pt modelId="{F0E2AA33-9C70-4CBC-BD01-3ED78050BEA4}" type="pres">
      <dgm:prSet presAssocID="{A604C315-EDEC-4DAC-A18A-B99496994072}" presName="node" presStyleLbl="node1" presStyleIdx="2" presStyleCnt="5">
        <dgm:presLayoutVars>
          <dgm:bulletEnabled val="1"/>
        </dgm:presLayoutVars>
      </dgm:prSet>
      <dgm:spPr/>
    </dgm:pt>
    <dgm:pt modelId="{7E5B6579-03DA-47D1-B4E7-77C7F0BFD452}" type="pres">
      <dgm:prSet presAssocID="{A2DC72A0-0FEF-4DAC-91A9-890B01033A05}" presName="sibTrans" presStyleLbl="sibTrans2D1" presStyleIdx="2" presStyleCnt="4"/>
      <dgm:spPr/>
    </dgm:pt>
    <dgm:pt modelId="{EE11C72C-7B4C-49A9-8A0E-FD5D4C03FC51}" type="pres">
      <dgm:prSet presAssocID="{A2DC72A0-0FEF-4DAC-91A9-890B01033A05}" presName="connectorText" presStyleLbl="sibTrans2D1" presStyleIdx="2" presStyleCnt="4"/>
      <dgm:spPr/>
    </dgm:pt>
    <dgm:pt modelId="{6D2A3C58-04C1-458B-A3AB-42157D7DC4E3}" type="pres">
      <dgm:prSet presAssocID="{83BCB31E-B66B-4E08-9F8D-546D96EADFC2}" presName="node" presStyleLbl="node1" presStyleIdx="3" presStyleCnt="5">
        <dgm:presLayoutVars>
          <dgm:bulletEnabled val="1"/>
        </dgm:presLayoutVars>
      </dgm:prSet>
      <dgm:spPr/>
    </dgm:pt>
    <dgm:pt modelId="{3C968F46-65E1-4A79-87A3-FBC4EBA1C3FC}" type="pres">
      <dgm:prSet presAssocID="{336DCDD9-C335-43BC-BBCC-3184D59A1298}" presName="sibTrans" presStyleLbl="sibTrans2D1" presStyleIdx="3" presStyleCnt="4"/>
      <dgm:spPr/>
    </dgm:pt>
    <dgm:pt modelId="{E0FC466B-E040-4F13-B490-7DF545A2A9E1}" type="pres">
      <dgm:prSet presAssocID="{336DCDD9-C335-43BC-BBCC-3184D59A1298}" presName="connectorText" presStyleLbl="sibTrans2D1" presStyleIdx="3" presStyleCnt="4"/>
      <dgm:spPr/>
    </dgm:pt>
    <dgm:pt modelId="{37ACFC10-CD5D-4EA1-9CBE-97310094EC56}" type="pres">
      <dgm:prSet presAssocID="{803750D2-3392-4320-8060-3C585B67291B}" presName="node" presStyleLbl="node1" presStyleIdx="4" presStyleCnt="5">
        <dgm:presLayoutVars>
          <dgm:bulletEnabled val="1"/>
        </dgm:presLayoutVars>
      </dgm:prSet>
      <dgm:spPr/>
    </dgm:pt>
  </dgm:ptLst>
  <dgm:cxnLst>
    <dgm:cxn modelId="{349A7702-97F4-4A95-9550-E92304161492}" srcId="{603ECA3C-E139-4366-B1E5-D87ABCA91C77}" destId="{A604C315-EDEC-4DAC-A18A-B99496994072}" srcOrd="2" destOrd="0" parTransId="{1C414E84-A02D-47D9-A1EE-B0B27914404D}" sibTransId="{A2DC72A0-0FEF-4DAC-91A9-890B01033A05}"/>
    <dgm:cxn modelId="{7A45DC13-1214-4A2E-959C-2EB65328C541}" type="presOf" srcId="{A7C4B224-EDA1-4C28-91AE-7BE2E9A112C7}" destId="{BFCF40E9-F6EA-4B90-A2B4-C62FA90A74CF}" srcOrd="0" destOrd="0" presId="urn:microsoft.com/office/officeart/2005/8/layout/process1"/>
    <dgm:cxn modelId="{7095A01C-CA6B-4C3B-889F-88AD6E60B55F}" srcId="{603ECA3C-E139-4366-B1E5-D87ABCA91C77}" destId="{83BCB31E-B66B-4E08-9F8D-546D96EADFC2}" srcOrd="3" destOrd="0" parTransId="{457018D6-495C-4D74-BFF2-82A72B4ABD8D}" sibTransId="{336DCDD9-C335-43BC-BBCC-3184D59A1298}"/>
    <dgm:cxn modelId="{17A86B3A-615D-4538-A5BB-7BBB22EB3AE6}" type="presOf" srcId="{8FB83B13-4AD5-498A-900B-A2BCB22CF4DD}" destId="{0D312A8A-BBA5-45B6-BFC6-F296D38335BE}" srcOrd="0" destOrd="0" presId="urn:microsoft.com/office/officeart/2005/8/layout/process1"/>
    <dgm:cxn modelId="{26CEAC3F-7FE7-4BFE-A932-F73313974022}" type="presOf" srcId="{A2DC72A0-0FEF-4DAC-91A9-890B01033A05}" destId="{7E5B6579-03DA-47D1-B4E7-77C7F0BFD452}" srcOrd="0" destOrd="0" presId="urn:microsoft.com/office/officeart/2005/8/layout/process1"/>
    <dgm:cxn modelId="{3CF6D95C-24C6-494F-A987-966057A58326}" srcId="{603ECA3C-E139-4366-B1E5-D87ABCA91C77}" destId="{803750D2-3392-4320-8060-3C585B67291B}" srcOrd="4" destOrd="0" parTransId="{590BAC4D-0D7A-4C78-9AF5-7281DE300A66}" sibTransId="{3991B5D9-D9D1-4881-84D6-B6CCFDE1A1E5}"/>
    <dgm:cxn modelId="{F04D2141-9911-4462-99CD-3C28BFEF06D0}" type="presOf" srcId="{83BCB31E-B66B-4E08-9F8D-546D96EADFC2}" destId="{6D2A3C58-04C1-458B-A3AB-42157D7DC4E3}" srcOrd="0" destOrd="0" presId="urn:microsoft.com/office/officeart/2005/8/layout/process1"/>
    <dgm:cxn modelId="{E2F8CB47-09CF-4A09-9B6C-2289D89B924A}" type="presOf" srcId="{8FB83B13-4AD5-498A-900B-A2BCB22CF4DD}" destId="{6292153B-9FBB-4F0C-B150-2627442EF404}" srcOrd="1" destOrd="0" presId="urn:microsoft.com/office/officeart/2005/8/layout/process1"/>
    <dgm:cxn modelId="{87CA0C4D-5ECC-4330-BCDB-83F7F74863D7}" srcId="{603ECA3C-E139-4366-B1E5-D87ABCA91C77}" destId="{A7C4B224-EDA1-4C28-91AE-7BE2E9A112C7}" srcOrd="1" destOrd="0" parTransId="{BD9574DA-7E81-421E-9088-545B984410A8}" sibTransId="{8FB83B13-4AD5-498A-900B-A2BCB22CF4DD}"/>
    <dgm:cxn modelId="{27020571-92D6-44FF-83FC-78E73908DA4C}" srcId="{603ECA3C-E139-4366-B1E5-D87ABCA91C77}" destId="{210FBDFD-94C1-4B70-BA17-6434C7932E86}" srcOrd="0" destOrd="0" parTransId="{E4FC8C2F-5A99-4EC2-AAEF-66AFEC73C472}" sibTransId="{853B33D9-6A79-40AA-B2C8-73169E23BB62}"/>
    <dgm:cxn modelId="{DE2D1574-FD01-48B5-AB04-F2F4C5D6C497}" type="presOf" srcId="{A2DC72A0-0FEF-4DAC-91A9-890B01033A05}" destId="{EE11C72C-7B4C-49A9-8A0E-FD5D4C03FC51}" srcOrd="1" destOrd="0" presId="urn:microsoft.com/office/officeart/2005/8/layout/process1"/>
    <dgm:cxn modelId="{570C7676-8CDA-4DEE-9FBC-BC1FD8F31B14}" type="presOf" srcId="{210FBDFD-94C1-4B70-BA17-6434C7932E86}" destId="{F46F55A9-B172-4F54-AF21-90843BBB926B}" srcOrd="0" destOrd="0" presId="urn:microsoft.com/office/officeart/2005/8/layout/process1"/>
    <dgm:cxn modelId="{3BABFB56-AB6E-433B-8320-D98643909BF6}" type="presOf" srcId="{336DCDD9-C335-43BC-BBCC-3184D59A1298}" destId="{E0FC466B-E040-4F13-B490-7DF545A2A9E1}" srcOrd="1" destOrd="0" presId="urn:microsoft.com/office/officeart/2005/8/layout/process1"/>
    <dgm:cxn modelId="{52499FAC-385B-4B16-A1E7-A4E7C601D3E8}" type="presOf" srcId="{A604C315-EDEC-4DAC-A18A-B99496994072}" destId="{F0E2AA33-9C70-4CBC-BD01-3ED78050BEA4}" srcOrd="0" destOrd="0" presId="urn:microsoft.com/office/officeart/2005/8/layout/process1"/>
    <dgm:cxn modelId="{DE2218C9-6F60-497A-95C1-00564A00DF7E}" type="presOf" srcId="{853B33D9-6A79-40AA-B2C8-73169E23BB62}" destId="{F05DD66F-D256-4763-940B-9E5CB4AD3F94}" srcOrd="1" destOrd="0" presId="urn:microsoft.com/office/officeart/2005/8/layout/process1"/>
    <dgm:cxn modelId="{A50DA7D4-5195-4607-9D5F-7E32C23D7097}" type="presOf" srcId="{336DCDD9-C335-43BC-BBCC-3184D59A1298}" destId="{3C968F46-65E1-4A79-87A3-FBC4EBA1C3FC}" srcOrd="0" destOrd="0" presId="urn:microsoft.com/office/officeart/2005/8/layout/process1"/>
    <dgm:cxn modelId="{2F5E90D8-E850-40A0-9486-7134444EA3DC}" type="presOf" srcId="{853B33D9-6A79-40AA-B2C8-73169E23BB62}" destId="{98CBA9C1-E4B9-4A14-AD65-C100D3AA2B1B}" srcOrd="0" destOrd="0" presId="urn:microsoft.com/office/officeart/2005/8/layout/process1"/>
    <dgm:cxn modelId="{F573C3EE-E596-438A-9DC2-ED6C5E669E80}" type="presOf" srcId="{603ECA3C-E139-4366-B1E5-D87ABCA91C77}" destId="{96996A77-8ACA-4BFF-9062-9D3D302EDACD}" srcOrd="0" destOrd="0" presId="urn:microsoft.com/office/officeart/2005/8/layout/process1"/>
    <dgm:cxn modelId="{CB6255F3-BD1E-47FB-AFE2-40B3DEA2ADC3}" type="presOf" srcId="{803750D2-3392-4320-8060-3C585B67291B}" destId="{37ACFC10-CD5D-4EA1-9CBE-97310094EC56}" srcOrd="0" destOrd="0" presId="urn:microsoft.com/office/officeart/2005/8/layout/process1"/>
    <dgm:cxn modelId="{534502DB-B940-484A-A7DA-1B5E7E34A72D}" type="presParOf" srcId="{96996A77-8ACA-4BFF-9062-9D3D302EDACD}" destId="{F46F55A9-B172-4F54-AF21-90843BBB926B}" srcOrd="0" destOrd="0" presId="urn:microsoft.com/office/officeart/2005/8/layout/process1"/>
    <dgm:cxn modelId="{BA774F0D-1F2C-4E08-B30F-FA657D8C10F5}" type="presParOf" srcId="{96996A77-8ACA-4BFF-9062-9D3D302EDACD}" destId="{98CBA9C1-E4B9-4A14-AD65-C100D3AA2B1B}" srcOrd="1" destOrd="0" presId="urn:microsoft.com/office/officeart/2005/8/layout/process1"/>
    <dgm:cxn modelId="{42777D49-294A-4B9B-91EA-733209A82BE9}" type="presParOf" srcId="{98CBA9C1-E4B9-4A14-AD65-C100D3AA2B1B}" destId="{F05DD66F-D256-4763-940B-9E5CB4AD3F94}" srcOrd="0" destOrd="0" presId="urn:microsoft.com/office/officeart/2005/8/layout/process1"/>
    <dgm:cxn modelId="{7A34F564-1FE8-45DB-B097-F3CCEDBFA16B}" type="presParOf" srcId="{96996A77-8ACA-4BFF-9062-9D3D302EDACD}" destId="{BFCF40E9-F6EA-4B90-A2B4-C62FA90A74CF}" srcOrd="2" destOrd="0" presId="urn:microsoft.com/office/officeart/2005/8/layout/process1"/>
    <dgm:cxn modelId="{D9F9B2B3-23A5-43C2-8011-3C876E9DE974}" type="presParOf" srcId="{96996A77-8ACA-4BFF-9062-9D3D302EDACD}" destId="{0D312A8A-BBA5-45B6-BFC6-F296D38335BE}" srcOrd="3" destOrd="0" presId="urn:microsoft.com/office/officeart/2005/8/layout/process1"/>
    <dgm:cxn modelId="{49A207C3-3364-4515-B206-683C0BE04497}" type="presParOf" srcId="{0D312A8A-BBA5-45B6-BFC6-F296D38335BE}" destId="{6292153B-9FBB-4F0C-B150-2627442EF404}" srcOrd="0" destOrd="0" presId="urn:microsoft.com/office/officeart/2005/8/layout/process1"/>
    <dgm:cxn modelId="{08A756F8-A010-4DF8-9AAD-876DD81A2C5E}" type="presParOf" srcId="{96996A77-8ACA-4BFF-9062-9D3D302EDACD}" destId="{F0E2AA33-9C70-4CBC-BD01-3ED78050BEA4}" srcOrd="4" destOrd="0" presId="urn:microsoft.com/office/officeart/2005/8/layout/process1"/>
    <dgm:cxn modelId="{3BB972D4-449E-4DEB-9D2A-968E91F80C28}" type="presParOf" srcId="{96996A77-8ACA-4BFF-9062-9D3D302EDACD}" destId="{7E5B6579-03DA-47D1-B4E7-77C7F0BFD452}" srcOrd="5" destOrd="0" presId="urn:microsoft.com/office/officeart/2005/8/layout/process1"/>
    <dgm:cxn modelId="{86F5F4E4-2D60-42A2-ADA0-5E4DAF5B7C38}" type="presParOf" srcId="{7E5B6579-03DA-47D1-B4E7-77C7F0BFD452}" destId="{EE11C72C-7B4C-49A9-8A0E-FD5D4C03FC51}" srcOrd="0" destOrd="0" presId="urn:microsoft.com/office/officeart/2005/8/layout/process1"/>
    <dgm:cxn modelId="{25327FEF-3475-4780-8E46-B32CDDF59462}" type="presParOf" srcId="{96996A77-8ACA-4BFF-9062-9D3D302EDACD}" destId="{6D2A3C58-04C1-458B-A3AB-42157D7DC4E3}" srcOrd="6" destOrd="0" presId="urn:microsoft.com/office/officeart/2005/8/layout/process1"/>
    <dgm:cxn modelId="{017D9C7A-317B-4CF2-B8F2-16AA3E55A090}" type="presParOf" srcId="{96996A77-8ACA-4BFF-9062-9D3D302EDACD}" destId="{3C968F46-65E1-4A79-87A3-FBC4EBA1C3FC}" srcOrd="7" destOrd="0" presId="urn:microsoft.com/office/officeart/2005/8/layout/process1"/>
    <dgm:cxn modelId="{B69FCEA4-4262-413F-8641-D6CB6C2551A5}" type="presParOf" srcId="{3C968F46-65E1-4A79-87A3-FBC4EBA1C3FC}" destId="{E0FC466B-E040-4F13-B490-7DF545A2A9E1}" srcOrd="0" destOrd="0" presId="urn:microsoft.com/office/officeart/2005/8/layout/process1"/>
    <dgm:cxn modelId="{7A670369-EBAB-4250-B9FF-DBDE57495EC0}" type="presParOf" srcId="{96996A77-8ACA-4BFF-9062-9D3D302EDACD}" destId="{37ACFC10-CD5D-4EA1-9CBE-97310094EC56}" srcOrd="8" destOrd="0" presId="urn:microsoft.com/office/officeart/2005/8/layout/process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4.xml><?xml version="1.0" encoding="utf-8"?>
<dgm:dataModel xmlns:dgm="http://schemas.openxmlformats.org/drawingml/2006/diagram" xmlns:a="http://schemas.openxmlformats.org/drawingml/2006/main">
  <dgm:ptLst>
    <dgm:pt modelId="{85FD0E75-A241-419C-B868-A50ED7B15022}" type="doc">
      <dgm:prSet loTypeId="urn:microsoft.com/office/officeart/2005/8/layout/orgChart1" loCatId="hierarchy" qsTypeId="urn:microsoft.com/office/officeart/2005/8/quickstyle/simple1" qsCatId="simple" csTypeId="urn:microsoft.com/office/officeart/2005/8/colors/accent1_2" csCatId="accent1"/>
      <dgm:spPr/>
      <dgm:t>
        <a:bodyPr/>
        <a:lstStyle/>
        <a:p>
          <a:endParaRPr lang="en-US"/>
        </a:p>
      </dgm:t>
    </dgm:pt>
    <dgm:pt modelId="{909741C2-092F-48B5-9831-379F3F97F986}">
      <dgm:prSet/>
      <dgm:spPr/>
      <dgm:t>
        <a:bodyPr/>
        <a:lstStyle/>
        <a:p>
          <a:r>
            <a:rPr lang="fa-IR" b="1" dirty="0">
              <a:solidFill>
                <a:srgbClr val="FFFF00"/>
              </a:solidFill>
              <a:cs typeface="+mj-cs"/>
            </a:rPr>
            <a:t>زایل کننده اراده</a:t>
          </a:r>
          <a:endParaRPr lang="en-US" b="1" dirty="0">
            <a:solidFill>
              <a:srgbClr val="FFFF00"/>
            </a:solidFill>
            <a:cs typeface="+mj-cs"/>
          </a:endParaRPr>
        </a:p>
      </dgm:t>
    </dgm:pt>
    <dgm:pt modelId="{E43867EB-C905-43F3-8FBA-EAD02FCE643F}" type="parTrans" cxnId="{646FF142-E69E-4747-A181-8060F2A58952}">
      <dgm:prSet/>
      <dgm:spPr/>
      <dgm:t>
        <a:bodyPr/>
        <a:lstStyle/>
        <a:p>
          <a:endParaRPr lang="en-US"/>
        </a:p>
      </dgm:t>
    </dgm:pt>
    <dgm:pt modelId="{B8CEF030-1525-4E8F-8CB0-F3B6FF249EFE}" type="sibTrans" cxnId="{646FF142-E69E-4747-A181-8060F2A58952}">
      <dgm:prSet/>
      <dgm:spPr/>
      <dgm:t>
        <a:bodyPr/>
        <a:lstStyle/>
        <a:p>
          <a:endParaRPr lang="en-US"/>
        </a:p>
      </dgm:t>
    </dgm:pt>
    <dgm:pt modelId="{8476A084-3BAB-4D5E-B8A6-1142B99F1ED7}">
      <dgm:prSet/>
      <dgm:spPr/>
      <dgm:t>
        <a:bodyPr/>
        <a:lstStyle/>
        <a:p>
          <a:r>
            <a:rPr lang="fa-IR" b="1">
              <a:solidFill>
                <a:srgbClr val="FFFF00"/>
              </a:solidFill>
              <a:cs typeface="+mj-cs"/>
            </a:rPr>
            <a:t>اشتباه</a:t>
          </a:r>
          <a:endParaRPr lang="en-US" b="1">
            <a:solidFill>
              <a:srgbClr val="FFFF00"/>
            </a:solidFill>
            <a:cs typeface="+mj-cs"/>
          </a:endParaRPr>
        </a:p>
      </dgm:t>
    </dgm:pt>
    <dgm:pt modelId="{5E9F039A-60D8-4364-A04F-3ACA7FD5FCBB}" type="parTrans" cxnId="{EF594E46-8727-47BD-8C37-CDB03E1C1DD1}">
      <dgm:prSet/>
      <dgm:spPr/>
      <dgm:t>
        <a:bodyPr/>
        <a:lstStyle/>
        <a:p>
          <a:endParaRPr lang="en-US" b="1">
            <a:solidFill>
              <a:srgbClr val="FFFF00"/>
            </a:solidFill>
            <a:cs typeface="+mj-cs"/>
          </a:endParaRPr>
        </a:p>
      </dgm:t>
    </dgm:pt>
    <dgm:pt modelId="{836519E9-ED4C-4A45-BE79-849BE366563C}" type="sibTrans" cxnId="{EF594E46-8727-47BD-8C37-CDB03E1C1DD1}">
      <dgm:prSet/>
      <dgm:spPr/>
      <dgm:t>
        <a:bodyPr/>
        <a:lstStyle/>
        <a:p>
          <a:endParaRPr lang="en-US"/>
        </a:p>
      </dgm:t>
    </dgm:pt>
    <dgm:pt modelId="{C5EF8792-BC41-4C8B-AD69-5018C4EECEA5}">
      <dgm:prSet/>
      <dgm:spPr/>
      <dgm:t>
        <a:bodyPr/>
        <a:lstStyle/>
        <a:p>
          <a:r>
            <a:rPr lang="fa-IR" b="1">
              <a:solidFill>
                <a:srgbClr val="FFFF00"/>
              </a:solidFill>
              <a:cs typeface="+mj-cs"/>
            </a:rPr>
            <a:t>اکراه</a:t>
          </a:r>
          <a:endParaRPr lang="en-US" b="1">
            <a:solidFill>
              <a:srgbClr val="FFFF00"/>
            </a:solidFill>
            <a:cs typeface="+mj-cs"/>
          </a:endParaRPr>
        </a:p>
      </dgm:t>
    </dgm:pt>
    <dgm:pt modelId="{058FD706-E14C-4BA1-982D-F24ADEB8BF83}" type="parTrans" cxnId="{15485F7D-7972-4F8A-A0B5-DB55A74A0500}">
      <dgm:prSet/>
      <dgm:spPr/>
      <dgm:t>
        <a:bodyPr/>
        <a:lstStyle/>
        <a:p>
          <a:endParaRPr lang="en-US" b="1">
            <a:solidFill>
              <a:srgbClr val="FFFF00"/>
            </a:solidFill>
            <a:cs typeface="+mj-cs"/>
          </a:endParaRPr>
        </a:p>
      </dgm:t>
    </dgm:pt>
    <dgm:pt modelId="{6A89D82A-0376-43F5-B44D-A2D1440A4D6E}" type="sibTrans" cxnId="{15485F7D-7972-4F8A-A0B5-DB55A74A0500}">
      <dgm:prSet/>
      <dgm:spPr/>
      <dgm:t>
        <a:bodyPr/>
        <a:lstStyle/>
        <a:p>
          <a:endParaRPr lang="en-US"/>
        </a:p>
      </dgm:t>
    </dgm:pt>
    <dgm:pt modelId="{5B9B0491-D481-4417-831E-7C74A75F8D43}" type="pres">
      <dgm:prSet presAssocID="{85FD0E75-A241-419C-B868-A50ED7B15022}" presName="hierChild1" presStyleCnt="0">
        <dgm:presLayoutVars>
          <dgm:orgChart val="1"/>
          <dgm:chPref val="1"/>
          <dgm:dir/>
          <dgm:animOne val="branch"/>
          <dgm:animLvl val="lvl"/>
          <dgm:resizeHandles/>
        </dgm:presLayoutVars>
      </dgm:prSet>
      <dgm:spPr/>
    </dgm:pt>
    <dgm:pt modelId="{A751D8F7-D50C-4D57-91BE-A0A40292797A}" type="pres">
      <dgm:prSet presAssocID="{909741C2-092F-48B5-9831-379F3F97F986}" presName="hierRoot1" presStyleCnt="0">
        <dgm:presLayoutVars>
          <dgm:hierBranch val="init"/>
        </dgm:presLayoutVars>
      </dgm:prSet>
      <dgm:spPr/>
    </dgm:pt>
    <dgm:pt modelId="{4CD520D9-F565-4FC7-AD02-F7A80564E51B}" type="pres">
      <dgm:prSet presAssocID="{909741C2-092F-48B5-9831-379F3F97F986}" presName="rootComposite1" presStyleCnt="0"/>
      <dgm:spPr/>
    </dgm:pt>
    <dgm:pt modelId="{F2EBE02E-E563-455C-A917-AB45B842CA8B}" type="pres">
      <dgm:prSet presAssocID="{909741C2-092F-48B5-9831-379F3F97F986}" presName="rootText1" presStyleLbl="node0" presStyleIdx="0" presStyleCnt="1">
        <dgm:presLayoutVars>
          <dgm:chPref val="3"/>
        </dgm:presLayoutVars>
      </dgm:prSet>
      <dgm:spPr/>
    </dgm:pt>
    <dgm:pt modelId="{CE29DEF5-F407-4657-B318-D85EB9262BE9}" type="pres">
      <dgm:prSet presAssocID="{909741C2-092F-48B5-9831-379F3F97F986}" presName="rootConnector1" presStyleLbl="node1" presStyleIdx="0" presStyleCnt="0"/>
      <dgm:spPr/>
    </dgm:pt>
    <dgm:pt modelId="{4B9B3BEA-8386-40F6-BCF2-6E306A49B330}" type="pres">
      <dgm:prSet presAssocID="{909741C2-092F-48B5-9831-379F3F97F986}" presName="hierChild2" presStyleCnt="0"/>
      <dgm:spPr/>
    </dgm:pt>
    <dgm:pt modelId="{A6E25272-AA5B-4D1F-B54C-6C4A1865F284}" type="pres">
      <dgm:prSet presAssocID="{5E9F039A-60D8-4364-A04F-3ACA7FD5FCBB}" presName="Name37" presStyleLbl="parChTrans1D2" presStyleIdx="0" presStyleCnt="2"/>
      <dgm:spPr/>
    </dgm:pt>
    <dgm:pt modelId="{E64F7CD9-FB84-43CA-94A0-80E1AE29B721}" type="pres">
      <dgm:prSet presAssocID="{8476A084-3BAB-4D5E-B8A6-1142B99F1ED7}" presName="hierRoot2" presStyleCnt="0">
        <dgm:presLayoutVars>
          <dgm:hierBranch val="init"/>
        </dgm:presLayoutVars>
      </dgm:prSet>
      <dgm:spPr/>
    </dgm:pt>
    <dgm:pt modelId="{113C0CD7-0E10-48D2-A476-018AC0053290}" type="pres">
      <dgm:prSet presAssocID="{8476A084-3BAB-4D5E-B8A6-1142B99F1ED7}" presName="rootComposite" presStyleCnt="0"/>
      <dgm:spPr/>
    </dgm:pt>
    <dgm:pt modelId="{F674BD02-FC60-4196-99C5-BBE9C66D909E}" type="pres">
      <dgm:prSet presAssocID="{8476A084-3BAB-4D5E-B8A6-1142B99F1ED7}" presName="rootText" presStyleLbl="node2" presStyleIdx="0" presStyleCnt="2">
        <dgm:presLayoutVars>
          <dgm:chPref val="3"/>
        </dgm:presLayoutVars>
      </dgm:prSet>
      <dgm:spPr/>
    </dgm:pt>
    <dgm:pt modelId="{6D838331-C199-4C64-B102-47B71C5C6C21}" type="pres">
      <dgm:prSet presAssocID="{8476A084-3BAB-4D5E-B8A6-1142B99F1ED7}" presName="rootConnector" presStyleLbl="node2" presStyleIdx="0" presStyleCnt="2"/>
      <dgm:spPr/>
    </dgm:pt>
    <dgm:pt modelId="{BF7DC4F0-3EB1-406C-9B6E-585BE8A7C599}" type="pres">
      <dgm:prSet presAssocID="{8476A084-3BAB-4D5E-B8A6-1142B99F1ED7}" presName="hierChild4" presStyleCnt="0"/>
      <dgm:spPr/>
    </dgm:pt>
    <dgm:pt modelId="{532DF1C3-5C27-4FD3-B795-6A03ACABEF28}" type="pres">
      <dgm:prSet presAssocID="{8476A084-3BAB-4D5E-B8A6-1142B99F1ED7}" presName="hierChild5" presStyleCnt="0"/>
      <dgm:spPr/>
    </dgm:pt>
    <dgm:pt modelId="{11D9C18C-E167-40C4-A9FE-D7C2319AB08B}" type="pres">
      <dgm:prSet presAssocID="{058FD706-E14C-4BA1-982D-F24ADEB8BF83}" presName="Name37" presStyleLbl="parChTrans1D2" presStyleIdx="1" presStyleCnt="2"/>
      <dgm:spPr/>
    </dgm:pt>
    <dgm:pt modelId="{BFE7FB7E-3F25-4491-A18E-8AA9AF1644BB}" type="pres">
      <dgm:prSet presAssocID="{C5EF8792-BC41-4C8B-AD69-5018C4EECEA5}" presName="hierRoot2" presStyleCnt="0">
        <dgm:presLayoutVars>
          <dgm:hierBranch val="init"/>
        </dgm:presLayoutVars>
      </dgm:prSet>
      <dgm:spPr/>
    </dgm:pt>
    <dgm:pt modelId="{EDA75316-070A-452C-B7D3-040E8C6E9CBB}" type="pres">
      <dgm:prSet presAssocID="{C5EF8792-BC41-4C8B-AD69-5018C4EECEA5}" presName="rootComposite" presStyleCnt="0"/>
      <dgm:spPr/>
    </dgm:pt>
    <dgm:pt modelId="{BDA87E93-BEEF-41D2-B6AB-7285CD577BC3}" type="pres">
      <dgm:prSet presAssocID="{C5EF8792-BC41-4C8B-AD69-5018C4EECEA5}" presName="rootText" presStyleLbl="node2" presStyleIdx="1" presStyleCnt="2">
        <dgm:presLayoutVars>
          <dgm:chPref val="3"/>
        </dgm:presLayoutVars>
      </dgm:prSet>
      <dgm:spPr/>
    </dgm:pt>
    <dgm:pt modelId="{FF014AB0-19FB-4B8F-9ABD-349739F0539A}" type="pres">
      <dgm:prSet presAssocID="{C5EF8792-BC41-4C8B-AD69-5018C4EECEA5}" presName="rootConnector" presStyleLbl="node2" presStyleIdx="1" presStyleCnt="2"/>
      <dgm:spPr/>
    </dgm:pt>
    <dgm:pt modelId="{2BE1E39A-AC9C-4528-A329-518859557D57}" type="pres">
      <dgm:prSet presAssocID="{C5EF8792-BC41-4C8B-AD69-5018C4EECEA5}" presName="hierChild4" presStyleCnt="0"/>
      <dgm:spPr/>
    </dgm:pt>
    <dgm:pt modelId="{A79A7558-5CC8-4F57-B626-78AA28509DF7}" type="pres">
      <dgm:prSet presAssocID="{C5EF8792-BC41-4C8B-AD69-5018C4EECEA5}" presName="hierChild5" presStyleCnt="0"/>
      <dgm:spPr/>
    </dgm:pt>
    <dgm:pt modelId="{5CDD8E10-D1E8-4F04-9DB7-84305AC0C3B7}" type="pres">
      <dgm:prSet presAssocID="{909741C2-092F-48B5-9831-379F3F97F986}" presName="hierChild3" presStyleCnt="0"/>
      <dgm:spPr/>
    </dgm:pt>
  </dgm:ptLst>
  <dgm:cxnLst>
    <dgm:cxn modelId="{746B6F11-1BE0-48C6-A947-DBD1D1378741}" type="presOf" srcId="{8476A084-3BAB-4D5E-B8A6-1142B99F1ED7}" destId="{F674BD02-FC60-4196-99C5-BBE9C66D909E}" srcOrd="0" destOrd="0" presId="urn:microsoft.com/office/officeart/2005/8/layout/orgChart1"/>
    <dgm:cxn modelId="{55A5C11C-5028-4F55-AD53-AE984A140106}" type="presOf" srcId="{909741C2-092F-48B5-9831-379F3F97F986}" destId="{F2EBE02E-E563-455C-A917-AB45B842CA8B}" srcOrd="0" destOrd="0" presId="urn:microsoft.com/office/officeart/2005/8/layout/orgChart1"/>
    <dgm:cxn modelId="{D2C3931E-56DC-40E6-B4F8-37181A08EDA7}" type="presOf" srcId="{C5EF8792-BC41-4C8B-AD69-5018C4EECEA5}" destId="{FF014AB0-19FB-4B8F-9ABD-349739F0539A}" srcOrd="1" destOrd="0" presId="urn:microsoft.com/office/officeart/2005/8/layout/orgChart1"/>
    <dgm:cxn modelId="{1CD28F36-1FC8-49F8-AAED-2D00641CF541}" type="presOf" srcId="{5E9F039A-60D8-4364-A04F-3ACA7FD5FCBB}" destId="{A6E25272-AA5B-4D1F-B54C-6C4A1865F284}" srcOrd="0" destOrd="0" presId="urn:microsoft.com/office/officeart/2005/8/layout/orgChart1"/>
    <dgm:cxn modelId="{646FF142-E69E-4747-A181-8060F2A58952}" srcId="{85FD0E75-A241-419C-B868-A50ED7B15022}" destId="{909741C2-092F-48B5-9831-379F3F97F986}" srcOrd="0" destOrd="0" parTransId="{E43867EB-C905-43F3-8FBA-EAD02FCE643F}" sibTransId="{B8CEF030-1525-4E8F-8CB0-F3B6FF249EFE}"/>
    <dgm:cxn modelId="{EF594E46-8727-47BD-8C37-CDB03E1C1DD1}" srcId="{909741C2-092F-48B5-9831-379F3F97F986}" destId="{8476A084-3BAB-4D5E-B8A6-1142B99F1ED7}" srcOrd="0" destOrd="0" parTransId="{5E9F039A-60D8-4364-A04F-3ACA7FD5FCBB}" sibTransId="{836519E9-ED4C-4A45-BE79-849BE366563C}"/>
    <dgm:cxn modelId="{15485F7D-7972-4F8A-A0B5-DB55A74A0500}" srcId="{909741C2-092F-48B5-9831-379F3F97F986}" destId="{C5EF8792-BC41-4C8B-AD69-5018C4EECEA5}" srcOrd="1" destOrd="0" parTransId="{058FD706-E14C-4BA1-982D-F24ADEB8BF83}" sibTransId="{6A89D82A-0376-43F5-B44D-A2D1440A4D6E}"/>
    <dgm:cxn modelId="{DB04148E-A7B9-42CB-B3FB-3AF62DAD3129}" type="presOf" srcId="{8476A084-3BAB-4D5E-B8A6-1142B99F1ED7}" destId="{6D838331-C199-4C64-B102-47B71C5C6C21}" srcOrd="1" destOrd="0" presId="urn:microsoft.com/office/officeart/2005/8/layout/orgChart1"/>
    <dgm:cxn modelId="{7E6E22A1-8983-498F-A2BD-A71470DD1C4F}" type="presOf" srcId="{C5EF8792-BC41-4C8B-AD69-5018C4EECEA5}" destId="{BDA87E93-BEEF-41D2-B6AB-7285CD577BC3}" srcOrd="0" destOrd="0" presId="urn:microsoft.com/office/officeart/2005/8/layout/orgChart1"/>
    <dgm:cxn modelId="{3E1AB6C3-B836-4500-9AA0-DD7DC4B5B96C}" type="presOf" srcId="{058FD706-E14C-4BA1-982D-F24ADEB8BF83}" destId="{11D9C18C-E167-40C4-A9FE-D7C2319AB08B}" srcOrd="0" destOrd="0" presId="urn:microsoft.com/office/officeart/2005/8/layout/orgChart1"/>
    <dgm:cxn modelId="{7BD3C6CC-C991-4CBE-AE46-F5CD32714129}" type="presOf" srcId="{85FD0E75-A241-419C-B868-A50ED7B15022}" destId="{5B9B0491-D481-4417-831E-7C74A75F8D43}" srcOrd="0" destOrd="0" presId="urn:microsoft.com/office/officeart/2005/8/layout/orgChart1"/>
    <dgm:cxn modelId="{067C58D7-FABF-4B9B-9D9F-F82697849E52}" type="presOf" srcId="{909741C2-092F-48B5-9831-379F3F97F986}" destId="{CE29DEF5-F407-4657-B318-D85EB9262BE9}" srcOrd="1" destOrd="0" presId="urn:microsoft.com/office/officeart/2005/8/layout/orgChart1"/>
    <dgm:cxn modelId="{663BD1FB-C9C0-445B-8DB3-FA9087ABB704}" type="presParOf" srcId="{5B9B0491-D481-4417-831E-7C74A75F8D43}" destId="{A751D8F7-D50C-4D57-91BE-A0A40292797A}" srcOrd="0" destOrd="0" presId="urn:microsoft.com/office/officeart/2005/8/layout/orgChart1"/>
    <dgm:cxn modelId="{D0B5FBD0-84B7-4A8A-97FC-F1E023E53937}" type="presParOf" srcId="{A751D8F7-D50C-4D57-91BE-A0A40292797A}" destId="{4CD520D9-F565-4FC7-AD02-F7A80564E51B}" srcOrd="0" destOrd="0" presId="urn:microsoft.com/office/officeart/2005/8/layout/orgChart1"/>
    <dgm:cxn modelId="{EB79C6E2-B37E-461F-82EB-B0B96794F3FE}" type="presParOf" srcId="{4CD520D9-F565-4FC7-AD02-F7A80564E51B}" destId="{F2EBE02E-E563-455C-A917-AB45B842CA8B}" srcOrd="0" destOrd="0" presId="urn:microsoft.com/office/officeart/2005/8/layout/orgChart1"/>
    <dgm:cxn modelId="{BAB65120-0E96-457E-AC60-BC5326FA336D}" type="presParOf" srcId="{4CD520D9-F565-4FC7-AD02-F7A80564E51B}" destId="{CE29DEF5-F407-4657-B318-D85EB9262BE9}" srcOrd="1" destOrd="0" presId="urn:microsoft.com/office/officeart/2005/8/layout/orgChart1"/>
    <dgm:cxn modelId="{D460971A-5538-49B1-9220-A5B226D64A7C}" type="presParOf" srcId="{A751D8F7-D50C-4D57-91BE-A0A40292797A}" destId="{4B9B3BEA-8386-40F6-BCF2-6E306A49B330}" srcOrd="1" destOrd="0" presId="urn:microsoft.com/office/officeart/2005/8/layout/orgChart1"/>
    <dgm:cxn modelId="{DF585597-E360-4B71-A6F8-8006C260261D}" type="presParOf" srcId="{4B9B3BEA-8386-40F6-BCF2-6E306A49B330}" destId="{A6E25272-AA5B-4D1F-B54C-6C4A1865F284}" srcOrd="0" destOrd="0" presId="urn:microsoft.com/office/officeart/2005/8/layout/orgChart1"/>
    <dgm:cxn modelId="{52DCA20C-31A2-4C0A-BB5E-EE4708F86E74}" type="presParOf" srcId="{4B9B3BEA-8386-40F6-BCF2-6E306A49B330}" destId="{E64F7CD9-FB84-43CA-94A0-80E1AE29B721}" srcOrd="1" destOrd="0" presId="urn:microsoft.com/office/officeart/2005/8/layout/orgChart1"/>
    <dgm:cxn modelId="{1B4C7B1B-86E0-4470-8897-5314FBE5A659}" type="presParOf" srcId="{E64F7CD9-FB84-43CA-94A0-80E1AE29B721}" destId="{113C0CD7-0E10-48D2-A476-018AC0053290}" srcOrd="0" destOrd="0" presId="urn:microsoft.com/office/officeart/2005/8/layout/orgChart1"/>
    <dgm:cxn modelId="{2FA4FAC1-AA5A-48B3-8749-08B9CA5D0DF6}" type="presParOf" srcId="{113C0CD7-0E10-48D2-A476-018AC0053290}" destId="{F674BD02-FC60-4196-99C5-BBE9C66D909E}" srcOrd="0" destOrd="0" presId="urn:microsoft.com/office/officeart/2005/8/layout/orgChart1"/>
    <dgm:cxn modelId="{50A8C164-03AE-4225-A426-0EEF9D04C5BF}" type="presParOf" srcId="{113C0CD7-0E10-48D2-A476-018AC0053290}" destId="{6D838331-C199-4C64-B102-47B71C5C6C21}" srcOrd="1" destOrd="0" presId="urn:microsoft.com/office/officeart/2005/8/layout/orgChart1"/>
    <dgm:cxn modelId="{F321D6C4-F249-438E-8ABA-F02D8089E891}" type="presParOf" srcId="{E64F7CD9-FB84-43CA-94A0-80E1AE29B721}" destId="{BF7DC4F0-3EB1-406C-9B6E-585BE8A7C599}" srcOrd="1" destOrd="0" presId="urn:microsoft.com/office/officeart/2005/8/layout/orgChart1"/>
    <dgm:cxn modelId="{F5237602-A4C6-4E87-8D0A-834CBCD236EB}" type="presParOf" srcId="{E64F7CD9-FB84-43CA-94A0-80E1AE29B721}" destId="{532DF1C3-5C27-4FD3-B795-6A03ACABEF28}" srcOrd="2" destOrd="0" presId="urn:microsoft.com/office/officeart/2005/8/layout/orgChart1"/>
    <dgm:cxn modelId="{50FE3020-353A-4CD2-8435-4587FF097A35}" type="presParOf" srcId="{4B9B3BEA-8386-40F6-BCF2-6E306A49B330}" destId="{11D9C18C-E167-40C4-A9FE-D7C2319AB08B}" srcOrd="2" destOrd="0" presId="urn:microsoft.com/office/officeart/2005/8/layout/orgChart1"/>
    <dgm:cxn modelId="{DC620573-D257-4A8C-910F-345ED10F8641}" type="presParOf" srcId="{4B9B3BEA-8386-40F6-BCF2-6E306A49B330}" destId="{BFE7FB7E-3F25-4491-A18E-8AA9AF1644BB}" srcOrd="3" destOrd="0" presId="urn:microsoft.com/office/officeart/2005/8/layout/orgChart1"/>
    <dgm:cxn modelId="{F56A5AF1-AF12-4264-9A26-74DD70145E42}" type="presParOf" srcId="{BFE7FB7E-3F25-4491-A18E-8AA9AF1644BB}" destId="{EDA75316-070A-452C-B7D3-040E8C6E9CBB}" srcOrd="0" destOrd="0" presId="urn:microsoft.com/office/officeart/2005/8/layout/orgChart1"/>
    <dgm:cxn modelId="{64FCFB4A-5CD7-4194-927A-239C89298133}" type="presParOf" srcId="{EDA75316-070A-452C-B7D3-040E8C6E9CBB}" destId="{BDA87E93-BEEF-41D2-B6AB-7285CD577BC3}" srcOrd="0" destOrd="0" presId="urn:microsoft.com/office/officeart/2005/8/layout/orgChart1"/>
    <dgm:cxn modelId="{FB4D22E3-6356-4455-AC0A-90D727E53B2A}" type="presParOf" srcId="{EDA75316-070A-452C-B7D3-040E8C6E9CBB}" destId="{FF014AB0-19FB-4B8F-9ABD-349739F0539A}" srcOrd="1" destOrd="0" presId="urn:microsoft.com/office/officeart/2005/8/layout/orgChart1"/>
    <dgm:cxn modelId="{6EED5A3D-47AC-4A6E-81D6-5593A2FA6314}" type="presParOf" srcId="{BFE7FB7E-3F25-4491-A18E-8AA9AF1644BB}" destId="{2BE1E39A-AC9C-4528-A329-518859557D57}" srcOrd="1" destOrd="0" presId="urn:microsoft.com/office/officeart/2005/8/layout/orgChart1"/>
    <dgm:cxn modelId="{37C6C024-7EC0-4ADF-A7FA-E44D388BBA14}" type="presParOf" srcId="{BFE7FB7E-3F25-4491-A18E-8AA9AF1644BB}" destId="{A79A7558-5CC8-4F57-B626-78AA28509DF7}" srcOrd="2" destOrd="0" presId="urn:microsoft.com/office/officeart/2005/8/layout/orgChart1"/>
    <dgm:cxn modelId="{E35984B7-8CB8-4406-BC65-7B63C9A00BCE}" type="presParOf" srcId="{A751D8F7-D50C-4D57-91BE-A0A40292797A}" destId="{5CDD8E10-D1E8-4F04-9DB7-84305AC0C3B7}" srcOrd="2" destOrd="0" presId="urn:microsoft.com/office/officeart/2005/8/layout/orgChar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5.xml><?xml version="1.0" encoding="utf-8"?>
<dgm:dataModel xmlns:dgm="http://schemas.openxmlformats.org/drawingml/2006/diagram" xmlns:a="http://schemas.openxmlformats.org/drawingml/2006/main">
  <dgm:ptLst>
    <dgm:pt modelId="{65371CE2-BFB3-4A8E-BCBD-D3C1FA9A822C}" type="doc">
      <dgm:prSet loTypeId="urn:microsoft.com/office/officeart/2005/8/layout/orgChart1" loCatId="hierarchy" qsTypeId="urn:microsoft.com/office/officeart/2005/8/quickstyle/simple1" qsCatId="simple" csTypeId="urn:microsoft.com/office/officeart/2005/8/colors/accent2_4" csCatId="accent2" phldr="1"/>
      <dgm:spPr/>
      <dgm:t>
        <a:bodyPr/>
        <a:lstStyle/>
        <a:p>
          <a:endParaRPr lang="en-US"/>
        </a:p>
      </dgm:t>
    </dgm:pt>
    <dgm:pt modelId="{0CB8321D-32EA-4128-B0C8-260F51DFC3B0}">
      <dgm:prSet/>
      <dgm:spPr>
        <a:solidFill>
          <a:schemeClr val="accent6">
            <a:lumMod val="50000"/>
          </a:schemeClr>
        </a:solidFill>
        <a:ln w="38100">
          <a:solidFill>
            <a:srgbClr val="7030A0"/>
          </a:solidFill>
        </a:ln>
      </dgm:spPr>
      <dgm:t>
        <a:bodyPr/>
        <a:lstStyle/>
        <a:p>
          <a:r>
            <a:rPr lang="fa-IR" b="1" dirty="0">
              <a:cs typeface="+mj-cs"/>
            </a:rPr>
            <a:t>شروط درستی معامله</a:t>
          </a:r>
          <a:endParaRPr lang="en-US" b="1" dirty="0">
            <a:cs typeface="+mj-cs"/>
          </a:endParaRPr>
        </a:p>
      </dgm:t>
    </dgm:pt>
    <dgm:pt modelId="{5EAB031C-A21E-4CCE-8E5D-7A7DBE7BDCEC}" type="parTrans" cxnId="{209CDF00-7DE0-4560-9C70-BACAF9CCDA3C}">
      <dgm:prSet/>
      <dgm:spPr/>
      <dgm:t>
        <a:bodyPr/>
        <a:lstStyle/>
        <a:p>
          <a:endParaRPr lang="en-US"/>
        </a:p>
      </dgm:t>
    </dgm:pt>
    <dgm:pt modelId="{694CAB9A-C22A-4C7A-9F5B-202593A8E4BC}" type="sibTrans" cxnId="{209CDF00-7DE0-4560-9C70-BACAF9CCDA3C}">
      <dgm:prSet/>
      <dgm:spPr/>
      <dgm:t>
        <a:bodyPr/>
        <a:lstStyle/>
        <a:p>
          <a:endParaRPr lang="en-US"/>
        </a:p>
      </dgm:t>
    </dgm:pt>
    <dgm:pt modelId="{D0D4CD44-9E62-4E9B-A086-D69ECE67ADC8}">
      <dgm:prSet/>
      <dgm:spPr>
        <a:solidFill>
          <a:schemeClr val="accent6">
            <a:lumMod val="50000"/>
          </a:schemeClr>
        </a:solidFill>
        <a:ln w="38100">
          <a:solidFill>
            <a:srgbClr val="7030A0"/>
          </a:solidFill>
        </a:ln>
      </dgm:spPr>
      <dgm:t>
        <a:bodyPr/>
        <a:lstStyle/>
        <a:p>
          <a:r>
            <a:rPr lang="fa-IR" b="1">
              <a:cs typeface="+mj-cs"/>
            </a:rPr>
            <a:t>موجود باشد</a:t>
          </a:r>
          <a:endParaRPr lang="en-US" b="1">
            <a:cs typeface="+mj-cs"/>
          </a:endParaRPr>
        </a:p>
      </dgm:t>
    </dgm:pt>
    <dgm:pt modelId="{EAAAA9E9-3F0B-4C4B-8C5F-FDBBD4F9DB0A}" type="parTrans" cxnId="{76C594E5-5D46-4AED-8844-A6940BDBBFB3}">
      <dgm:prSet/>
      <dgm:spPr>
        <a:solidFill>
          <a:schemeClr val="accent6">
            <a:lumMod val="50000"/>
          </a:schemeClr>
        </a:solidFill>
        <a:ln w="38100">
          <a:solidFill>
            <a:srgbClr val="7030A0"/>
          </a:solidFill>
        </a:ln>
      </dgm:spPr>
      <dgm:t>
        <a:bodyPr/>
        <a:lstStyle/>
        <a:p>
          <a:endParaRPr lang="en-US" b="1">
            <a:cs typeface="+mj-cs"/>
          </a:endParaRPr>
        </a:p>
      </dgm:t>
    </dgm:pt>
    <dgm:pt modelId="{7292F160-E728-4291-962B-99DDE19724CC}" type="sibTrans" cxnId="{76C594E5-5D46-4AED-8844-A6940BDBBFB3}">
      <dgm:prSet/>
      <dgm:spPr/>
      <dgm:t>
        <a:bodyPr/>
        <a:lstStyle/>
        <a:p>
          <a:endParaRPr lang="en-US"/>
        </a:p>
      </dgm:t>
    </dgm:pt>
    <dgm:pt modelId="{7198E8B1-9F16-4BD3-90AA-E4D7021CFD88}">
      <dgm:prSet/>
      <dgm:spPr>
        <a:solidFill>
          <a:schemeClr val="accent6">
            <a:lumMod val="50000"/>
          </a:schemeClr>
        </a:solidFill>
        <a:ln w="38100">
          <a:solidFill>
            <a:srgbClr val="7030A0"/>
          </a:solidFill>
        </a:ln>
      </dgm:spPr>
      <dgm:t>
        <a:bodyPr/>
        <a:lstStyle/>
        <a:p>
          <a:r>
            <a:rPr lang="fa-IR" b="1">
              <a:cs typeface="+mj-cs"/>
            </a:rPr>
            <a:t>انتقال پذیر باشد</a:t>
          </a:r>
          <a:endParaRPr lang="en-US" b="1">
            <a:cs typeface="+mj-cs"/>
          </a:endParaRPr>
        </a:p>
      </dgm:t>
    </dgm:pt>
    <dgm:pt modelId="{9CB13725-B7F3-4E41-B87C-1F536178E907}" type="parTrans" cxnId="{A2CAEE2F-FAD7-459D-AB8E-D073B655E1AC}">
      <dgm:prSet/>
      <dgm:spPr>
        <a:solidFill>
          <a:schemeClr val="accent6">
            <a:lumMod val="50000"/>
          </a:schemeClr>
        </a:solidFill>
        <a:ln w="38100">
          <a:solidFill>
            <a:srgbClr val="7030A0"/>
          </a:solidFill>
        </a:ln>
      </dgm:spPr>
      <dgm:t>
        <a:bodyPr/>
        <a:lstStyle/>
        <a:p>
          <a:endParaRPr lang="en-US" b="1">
            <a:cs typeface="+mj-cs"/>
          </a:endParaRPr>
        </a:p>
      </dgm:t>
    </dgm:pt>
    <dgm:pt modelId="{1E60B15E-1452-4387-AB25-D6778BCD8B40}" type="sibTrans" cxnId="{A2CAEE2F-FAD7-459D-AB8E-D073B655E1AC}">
      <dgm:prSet/>
      <dgm:spPr/>
      <dgm:t>
        <a:bodyPr/>
        <a:lstStyle/>
        <a:p>
          <a:endParaRPr lang="en-US"/>
        </a:p>
      </dgm:t>
    </dgm:pt>
    <dgm:pt modelId="{E594F0C8-DC1A-436B-80CE-0E258F9330BF}">
      <dgm:prSet/>
      <dgm:spPr>
        <a:solidFill>
          <a:schemeClr val="accent6">
            <a:lumMod val="50000"/>
          </a:schemeClr>
        </a:solidFill>
        <a:ln w="38100">
          <a:solidFill>
            <a:srgbClr val="7030A0"/>
          </a:solidFill>
        </a:ln>
      </dgm:spPr>
      <dgm:t>
        <a:bodyPr/>
        <a:lstStyle/>
        <a:p>
          <a:r>
            <a:rPr lang="fa-IR" b="1">
              <a:cs typeface="+mj-cs"/>
            </a:rPr>
            <a:t>معلوم و معین باشد</a:t>
          </a:r>
          <a:endParaRPr lang="en-US" b="1">
            <a:cs typeface="+mj-cs"/>
          </a:endParaRPr>
        </a:p>
      </dgm:t>
    </dgm:pt>
    <dgm:pt modelId="{45C28BDC-5DF6-4994-BCFC-D28DF962FF45}" type="parTrans" cxnId="{A42C12FF-B1C1-4DD1-B783-70FB5CB78377}">
      <dgm:prSet/>
      <dgm:spPr>
        <a:solidFill>
          <a:schemeClr val="accent6">
            <a:lumMod val="50000"/>
          </a:schemeClr>
        </a:solidFill>
        <a:ln w="38100">
          <a:solidFill>
            <a:srgbClr val="7030A0"/>
          </a:solidFill>
        </a:ln>
      </dgm:spPr>
      <dgm:t>
        <a:bodyPr/>
        <a:lstStyle/>
        <a:p>
          <a:endParaRPr lang="en-US" b="1">
            <a:cs typeface="+mj-cs"/>
          </a:endParaRPr>
        </a:p>
      </dgm:t>
    </dgm:pt>
    <dgm:pt modelId="{68C7337B-361E-4C24-B13C-C2B6A2A4CEB3}" type="sibTrans" cxnId="{A42C12FF-B1C1-4DD1-B783-70FB5CB78377}">
      <dgm:prSet/>
      <dgm:spPr/>
      <dgm:t>
        <a:bodyPr/>
        <a:lstStyle/>
        <a:p>
          <a:endParaRPr lang="en-US"/>
        </a:p>
      </dgm:t>
    </dgm:pt>
    <dgm:pt modelId="{6FE74E49-4703-47A6-B64A-2075A529B95F}">
      <dgm:prSet/>
      <dgm:spPr>
        <a:solidFill>
          <a:schemeClr val="accent6">
            <a:lumMod val="50000"/>
          </a:schemeClr>
        </a:solidFill>
        <a:ln w="38100">
          <a:solidFill>
            <a:srgbClr val="7030A0"/>
          </a:solidFill>
        </a:ln>
      </dgm:spPr>
      <dgm:t>
        <a:bodyPr/>
        <a:lstStyle/>
        <a:p>
          <a:r>
            <a:rPr lang="fa-IR" b="1">
              <a:cs typeface="+mj-cs"/>
            </a:rPr>
            <a:t>تسلیم آن مقدور باشد</a:t>
          </a:r>
          <a:endParaRPr lang="en-US" b="1">
            <a:cs typeface="+mj-cs"/>
          </a:endParaRPr>
        </a:p>
      </dgm:t>
    </dgm:pt>
    <dgm:pt modelId="{0988467F-C879-45D3-8321-DF0152F600B1}" type="parTrans" cxnId="{1A24FBDF-DC5F-4095-90AB-E1D4BF7BD73B}">
      <dgm:prSet/>
      <dgm:spPr>
        <a:solidFill>
          <a:schemeClr val="accent6">
            <a:lumMod val="50000"/>
          </a:schemeClr>
        </a:solidFill>
        <a:ln w="38100">
          <a:solidFill>
            <a:srgbClr val="7030A0"/>
          </a:solidFill>
        </a:ln>
      </dgm:spPr>
      <dgm:t>
        <a:bodyPr/>
        <a:lstStyle/>
        <a:p>
          <a:endParaRPr lang="en-US" b="1">
            <a:cs typeface="+mj-cs"/>
          </a:endParaRPr>
        </a:p>
      </dgm:t>
    </dgm:pt>
    <dgm:pt modelId="{51D27922-682C-4375-AA7D-E11CB6261A4E}" type="sibTrans" cxnId="{1A24FBDF-DC5F-4095-90AB-E1D4BF7BD73B}">
      <dgm:prSet/>
      <dgm:spPr/>
      <dgm:t>
        <a:bodyPr/>
        <a:lstStyle/>
        <a:p>
          <a:endParaRPr lang="en-US"/>
        </a:p>
      </dgm:t>
    </dgm:pt>
    <dgm:pt modelId="{A07E30DA-431A-4869-9ED5-B537EBDC096C}">
      <dgm:prSet/>
      <dgm:spPr>
        <a:solidFill>
          <a:schemeClr val="accent6">
            <a:lumMod val="50000"/>
          </a:schemeClr>
        </a:solidFill>
        <a:ln w="38100">
          <a:solidFill>
            <a:srgbClr val="7030A0"/>
          </a:solidFill>
        </a:ln>
      </dgm:spPr>
      <dgm:t>
        <a:bodyPr/>
        <a:lstStyle/>
        <a:p>
          <a:r>
            <a:rPr lang="fa-IR" b="1">
              <a:cs typeface="+mj-cs"/>
            </a:rPr>
            <a:t>ملک مدیون باشد</a:t>
          </a:r>
          <a:endParaRPr lang="en-US" b="1">
            <a:cs typeface="+mj-cs"/>
          </a:endParaRPr>
        </a:p>
      </dgm:t>
    </dgm:pt>
    <dgm:pt modelId="{3CB96F0F-274B-452E-9E9D-DCE4213D8D68}" type="parTrans" cxnId="{B1A637A4-0821-4453-8196-947944367034}">
      <dgm:prSet/>
      <dgm:spPr>
        <a:solidFill>
          <a:schemeClr val="accent6">
            <a:lumMod val="50000"/>
          </a:schemeClr>
        </a:solidFill>
        <a:ln w="38100">
          <a:solidFill>
            <a:srgbClr val="7030A0"/>
          </a:solidFill>
        </a:ln>
      </dgm:spPr>
      <dgm:t>
        <a:bodyPr/>
        <a:lstStyle/>
        <a:p>
          <a:endParaRPr lang="en-US" b="1">
            <a:cs typeface="+mj-cs"/>
          </a:endParaRPr>
        </a:p>
      </dgm:t>
    </dgm:pt>
    <dgm:pt modelId="{39ED33E8-B2D6-4400-93DC-4548E54664AA}" type="sibTrans" cxnId="{B1A637A4-0821-4453-8196-947944367034}">
      <dgm:prSet/>
      <dgm:spPr/>
      <dgm:t>
        <a:bodyPr/>
        <a:lstStyle/>
        <a:p>
          <a:endParaRPr lang="en-US"/>
        </a:p>
      </dgm:t>
    </dgm:pt>
    <dgm:pt modelId="{B57BD2BA-9508-4EC8-81FC-30961B536C6D}" type="pres">
      <dgm:prSet presAssocID="{65371CE2-BFB3-4A8E-BCBD-D3C1FA9A822C}" presName="hierChild1" presStyleCnt="0">
        <dgm:presLayoutVars>
          <dgm:orgChart val="1"/>
          <dgm:chPref val="1"/>
          <dgm:dir/>
          <dgm:animOne val="branch"/>
          <dgm:animLvl val="lvl"/>
          <dgm:resizeHandles/>
        </dgm:presLayoutVars>
      </dgm:prSet>
      <dgm:spPr/>
    </dgm:pt>
    <dgm:pt modelId="{74B411E6-F981-4888-B35F-33407772681A}" type="pres">
      <dgm:prSet presAssocID="{0CB8321D-32EA-4128-B0C8-260F51DFC3B0}" presName="hierRoot1" presStyleCnt="0">
        <dgm:presLayoutVars>
          <dgm:hierBranch val="init"/>
        </dgm:presLayoutVars>
      </dgm:prSet>
      <dgm:spPr/>
    </dgm:pt>
    <dgm:pt modelId="{C4529E60-2C1B-4B81-A585-C160A7657724}" type="pres">
      <dgm:prSet presAssocID="{0CB8321D-32EA-4128-B0C8-260F51DFC3B0}" presName="rootComposite1" presStyleCnt="0"/>
      <dgm:spPr/>
    </dgm:pt>
    <dgm:pt modelId="{98C8D648-6882-4F9A-9B7E-40EA5A0C2969}" type="pres">
      <dgm:prSet presAssocID="{0CB8321D-32EA-4128-B0C8-260F51DFC3B0}" presName="rootText1" presStyleLbl="node0" presStyleIdx="0" presStyleCnt="1" custScaleX="214736" custScaleY="118629" custLinFactNeighborX="0" custLinFactNeighborY="-81141">
        <dgm:presLayoutVars>
          <dgm:chPref val="3"/>
        </dgm:presLayoutVars>
      </dgm:prSet>
      <dgm:spPr/>
    </dgm:pt>
    <dgm:pt modelId="{9F87E802-6788-496C-B1B0-E945713656D6}" type="pres">
      <dgm:prSet presAssocID="{0CB8321D-32EA-4128-B0C8-260F51DFC3B0}" presName="rootConnector1" presStyleLbl="node1" presStyleIdx="0" presStyleCnt="0"/>
      <dgm:spPr/>
    </dgm:pt>
    <dgm:pt modelId="{4F2C2178-4B63-49DF-959F-4405B9569032}" type="pres">
      <dgm:prSet presAssocID="{0CB8321D-32EA-4128-B0C8-260F51DFC3B0}" presName="hierChild2" presStyleCnt="0"/>
      <dgm:spPr/>
    </dgm:pt>
    <dgm:pt modelId="{13D6589E-6269-42CF-A431-38CBADBFD25C}" type="pres">
      <dgm:prSet presAssocID="{EAAAA9E9-3F0B-4C4B-8C5F-FDBBD4F9DB0A}" presName="Name37" presStyleLbl="parChTrans1D2" presStyleIdx="0" presStyleCnt="5" custSzX="4562931" custSzY="448496"/>
      <dgm:spPr/>
    </dgm:pt>
    <dgm:pt modelId="{11748B6D-B8AB-4718-AC0F-64B077D7C21E}" type="pres">
      <dgm:prSet presAssocID="{D0D4CD44-9E62-4E9B-A086-D69ECE67ADC8}" presName="hierRoot2" presStyleCnt="0">
        <dgm:presLayoutVars>
          <dgm:hierBranch val="init"/>
        </dgm:presLayoutVars>
      </dgm:prSet>
      <dgm:spPr/>
    </dgm:pt>
    <dgm:pt modelId="{0A0E1FB9-23CC-4928-B302-E6253F2DCA35}" type="pres">
      <dgm:prSet presAssocID="{D0D4CD44-9E62-4E9B-A086-D69ECE67ADC8}" presName="rootComposite" presStyleCnt="0"/>
      <dgm:spPr/>
    </dgm:pt>
    <dgm:pt modelId="{9CC38BFB-083A-413E-A0A6-B524131D91E3}" type="pres">
      <dgm:prSet presAssocID="{D0D4CD44-9E62-4E9B-A086-D69ECE67ADC8}" presName="rootText" presStyleLbl="node2" presStyleIdx="0" presStyleCnt="5" custScaleX="104732" custScaleY="118629">
        <dgm:presLayoutVars>
          <dgm:chPref val="3"/>
        </dgm:presLayoutVars>
      </dgm:prSet>
      <dgm:spPr/>
    </dgm:pt>
    <dgm:pt modelId="{E3E566D4-D4FD-486C-886D-584E60F9BE8E}" type="pres">
      <dgm:prSet presAssocID="{D0D4CD44-9E62-4E9B-A086-D69ECE67ADC8}" presName="rootConnector" presStyleLbl="node2" presStyleIdx="0" presStyleCnt="5"/>
      <dgm:spPr/>
    </dgm:pt>
    <dgm:pt modelId="{0C1FFE92-6225-4C15-99F0-91707E3840FA}" type="pres">
      <dgm:prSet presAssocID="{D0D4CD44-9E62-4E9B-A086-D69ECE67ADC8}" presName="hierChild4" presStyleCnt="0"/>
      <dgm:spPr/>
    </dgm:pt>
    <dgm:pt modelId="{70F05498-4936-40D7-B337-EB09831BE708}" type="pres">
      <dgm:prSet presAssocID="{D0D4CD44-9E62-4E9B-A086-D69ECE67ADC8}" presName="hierChild5" presStyleCnt="0"/>
      <dgm:spPr/>
    </dgm:pt>
    <dgm:pt modelId="{CB9BD837-B10E-487F-B077-96F979056518}" type="pres">
      <dgm:prSet presAssocID="{9CB13725-B7F3-4E41-B87C-1F536178E907}" presName="Name37" presStyleLbl="parChTrans1D2" presStyleIdx="1" presStyleCnt="5" custSzX="2281465" custSzY="448496"/>
      <dgm:spPr/>
    </dgm:pt>
    <dgm:pt modelId="{5861B8FC-C6E0-4414-A95C-243ADB41E21A}" type="pres">
      <dgm:prSet presAssocID="{7198E8B1-9F16-4BD3-90AA-E4D7021CFD88}" presName="hierRoot2" presStyleCnt="0">
        <dgm:presLayoutVars>
          <dgm:hierBranch val="init"/>
        </dgm:presLayoutVars>
      </dgm:prSet>
      <dgm:spPr/>
    </dgm:pt>
    <dgm:pt modelId="{85634402-9755-48E8-B53F-F352EDB3DBF6}" type="pres">
      <dgm:prSet presAssocID="{7198E8B1-9F16-4BD3-90AA-E4D7021CFD88}" presName="rootComposite" presStyleCnt="0"/>
      <dgm:spPr/>
    </dgm:pt>
    <dgm:pt modelId="{6E2ECCDA-707F-4337-8DF1-EEA44CD1FF63}" type="pres">
      <dgm:prSet presAssocID="{7198E8B1-9F16-4BD3-90AA-E4D7021CFD88}" presName="rootText" presStyleLbl="node2" presStyleIdx="1" presStyleCnt="5" custScaleX="104732" custScaleY="118629">
        <dgm:presLayoutVars>
          <dgm:chPref val="3"/>
        </dgm:presLayoutVars>
      </dgm:prSet>
      <dgm:spPr/>
    </dgm:pt>
    <dgm:pt modelId="{F05AD1D3-86C4-4D22-892F-DDEA02AE9814}" type="pres">
      <dgm:prSet presAssocID="{7198E8B1-9F16-4BD3-90AA-E4D7021CFD88}" presName="rootConnector" presStyleLbl="node2" presStyleIdx="1" presStyleCnt="5"/>
      <dgm:spPr/>
    </dgm:pt>
    <dgm:pt modelId="{4210394D-A9F5-4731-8175-EF0AB5428877}" type="pres">
      <dgm:prSet presAssocID="{7198E8B1-9F16-4BD3-90AA-E4D7021CFD88}" presName="hierChild4" presStyleCnt="0"/>
      <dgm:spPr/>
    </dgm:pt>
    <dgm:pt modelId="{E3E21F01-1255-4579-A89A-05D13EC1DE67}" type="pres">
      <dgm:prSet presAssocID="{7198E8B1-9F16-4BD3-90AA-E4D7021CFD88}" presName="hierChild5" presStyleCnt="0"/>
      <dgm:spPr/>
    </dgm:pt>
    <dgm:pt modelId="{52204617-DC5D-4667-ABDD-A51C265A1214}" type="pres">
      <dgm:prSet presAssocID="{45C28BDC-5DF6-4994-BCFC-D28DF962FF45}" presName="Name37" presStyleLbl="parChTrans1D2" presStyleIdx="2" presStyleCnt="5" custSzX="95767" custSzY="448496"/>
      <dgm:spPr/>
    </dgm:pt>
    <dgm:pt modelId="{756402C9-E993-4232-AF2A-E19DBD918189}" type="pres">
      <dgm:prSet presAssocID="{E594F0C8-DC1A-436B-80CE-0E258F9330BF}" presName="hierRoot2" presStyleCnt="0">
        <dgm:presLayoutVars>
          <dgm:hierBranch val="init"/>
        </dgm:presLayoutVars>
      </dgm:prSet>
      <dgm:spPr/>
    </dgm:pt>
    <dgm:pt modelId="{B9462981-9983-4563-95A7-CB72080F3DF3}" type="pres">
      <dgm:prSet presAssocID="{E594F0C8-DC1A-436B-80CE-0E258F9330BF}" presName="rootComposite" presStyleCnt="0"/>
      <dgm:spPr/>
    </dgm:pt>
    <dgm:pt modelId="{6AFBE94E-C3C8-4087-9E3A-70EA35CE9C9D}" type="pres">
      <dgm:prSet presAssocID="{E594F0C8-DC1A-436B-80CE-0E258F9330BF}" presName="rootText" presStyleLbl="node2" presStyleIdx="2" presStyleCnt="5" custScaleX="104732" custScaleY="118629">
        <dgm:presLayoutVars>
          <dgm:chPref val="3"/>
        </dgm:presLayoutVars>
      </dgm:prSet>
      <dgm:spPr/>
    </dgm:pt>
    <dgm:pt modelId="{C743B628-898B-4E1F-8958-E088CF105318}" type="pres">
      <dgm:prSet presAssocID="{E594F0C8-DC1A-436B-80CE-0E258F9330BF}" presName="rootConnector" presStyleLbl="node2" presStyleIdx="2" presStyleCnt="5"/>
      <dgm:spPr/>
    </dgm:pt>
    <dgm:pt modelId="{5D90D926-9963-4F41-83A4-CCA2735E5CE2}" type="pres">
      <dgm:prSet presAssocID="{E594F0C8-DC1A-436B-80CE-0E258F9330BF}" presName="hierChild4" presStyleCnt="0"/>
      <dgm:spPr/>
    </dgm:pt>
    <dgm:pt modelId="{DF6CBEF2-F3C0-4DC3-A2C5-36F9473B86A5}" type="pres">
      <dgm:prSet presAssocID="{E594F0C8-DC1A-436B-80CE-0E258F9330BF}" presName="hierChild5" presStyleCnt="0"/>
      <dgm:spPr/>
    </dgm:pt>
    <dgm:pt modelId="{EF0DBF21-D549-4715-B080-19E426BD5B0F}" type="pres">
      <dgm:prSet presAssocID="{0988467F-C879-45D3-8321-DF0152F600B1}" presName="Name37" presStyleLbl="parChTrans1D2" presStyleIdx="3" presStyleCnt="5" custSzX="2281465" custSzY="448496"/>
      <dgm:spPr/>
    </dgm:pt>
    <dgm:pt modelId="{2BE577F9-3213-40C7-BB58-9E6D52329542}" type="pres">
      <dgm:prSet presAssocID="{6FE74E49-4703-47A6-B64A-2075A529B95F}" presName="hierRoot2" presStyleCnt="0">
        <dgm:presLayoutVars>
          <dgm:hierBranch val="init"/>
        </dgm:presLayoutVars>
      </dgm:prSet>
      <dgm:spPr/>
    </dgm:pt>
    <dgm:pt modelId="{FFD5CB5A-06BB-4609-BBD4-CB3F357484E5}" type="pres">
      <dgm:prSet presAssocID="{6FE74E49-4703-47A6-B64A-2075A529B95F}" presName="rootComposite" presStyleCnt="0"/>
      <dgm:spPr/>
    </dgm:pt>
    <dgm:pt modelId="{B42A2A72-A9BD-4061-8A9B-D4E5CDFC644D}" type="pres">
      <dgm:prSet presAssocID="{6FE74E49-4703-47A6-B64A-2075A529B95F}" presName="rootText" presStyleLbl="node2" presStyleIdx="3" presStyleCnt="5" custScaleX="104732" custScaleY="118629">
        <dgm:presLayoutVars>
          <dgm:chPref val="3"/>
        </dgm:presLayoutVars>
      </dgm:prSet>
      <dgm:spPr/>
    </dgm:pt>
    <dgm:pt modelId="{D72441BC-5B7F-4476-B72D-970BE9EE7860}" type="pres">
      <dgm:prSet presAssocID="{6FE74E49-4703-47A6-B64A-2075A529B95F}" presName="rootConnector" presStyleLbl="node2" presStyleIdx="3" presStyleCnt="5"/>
      <dgm:spPr/>
    </dgm:pt>
    <dgm:pt modelId="{B357A077-C576-4530-B151-3C251900F25F}" type="pres">
      <dgm:prSet presAssocID="{6FE74E49-4703-47A6-B64A-2075A529B95F}" presName="hierChild4" presStyleCnt="0"/>
      <dgm:spPr/>
    </dgm:pt>
    <dgm:pt modelId="{ED6E1DA7-02BA-4052-B251-96B67A236210}" type="pres">
      <dgm:prSet presAssocID="{6FE74E49-4703-47A6-B64A-2075A529B95F}" presName="hierChild5" presStyleCnt="0"/>
      <dgm:spPr/>
    </dgm:pt>
    <dgm:pt modelId="{73D517DD-D9E1-47F5-8FBB-F4672481DCED}" type="pres">
      <dgm:prSet presAssocID="{3CB96F0F-274B-452E-9E9D-DCE4213D8D68}" presName="Name37" presStyleLbl="parChTrans1D2" presStyleIdx="4" presStyleCnt="5" custSzX="4562931" custSzY="448496"/>
      <dgm:spPr/>
    </dgm:pt>
    <dgm:pt modelId="{BCAB743B-0182-4D0D-8029-D2B90AC40C9C}" type="pres">
      <dgm:prSet presAssocID="{A07E30DA-431A-4869-9ED5-B537EBDC096C}" presName="hierRoot2" presStyleCnt="0">
        <dgm:presLayoutVars>
          <dgm:hierBranch val="init"/>
        </dgm:presLayoutVars>
      </dgm:prSet>
      <dgm:spPr/>
    </dgm:pt>
    <dgm:pt modelId="{5DEAB114-5256-4F76-B184-53AA288C2DF7}" type="pres">
      <dgm:prSet presAssocID="{A07E30DA-431A-4869-9ED5-B537EBDC096C}" presName="rootComposite" presStyleCnt="0"/>
      <dgm:spPr/>
    </dgm:pt>
    <dgm:pt modelId="{05C45266-1B22-4C31-B1E0-1993FFF1B97C}" type="pres">
      <dgm:prSet presAssocID="{A07E30DA-431A-4869-9ED5-B537EBDC096C}" presName="rootText" presStyleLbl="node2" presStyleIdx="4" presStyleCnt="5" custScaleX="104732" custScaleY="118629">
        <dgm:presLayoutVars>
          <dgm:chPref val="3"/>
        </dgm:presLayoutVars>
      </dgm:prSet>
      <dgm:spPr/>
    </dgm:pt>
    <dgm:pt modelId="{0DB8B4E0-BF9A-442C-A95F-2EBC071F9261}" type="pres">
      <dgm:prSet presAssocID="{A07E30DA-431A-4869-9ED5-B537EBDC096C}" presName="rootConnector" presStyleLbl="node2" presStyleIdx="4" presStyleCnt="5"/>
      <dgm:spPr/>
    </dgm:pt>
    <dgm:pt modelId="{F47E445B-6778-4142-96E3-D71F5D709F55}" type="pres">
      <dgm:prSet presAssocID="{A07E30DA-431A-4869-9ED5-B537EBDC096C}" presName="hierChild4" presStyleCnt="0"/>
      <dgm:spPr/>
    </dgm:pt>
    <dgm:pt modelId="{782EA8A2-8813-4BE0-A781-20A2511C1946}" type="pres">
      <dgm:prSet presAssocID="{A07E30DA-431A-4869-9ED5-B537EBDC096C}" presName="hierChild5" presStyleCnt="0"/>
      <dgm:spPr/>
    </dgm:pt>
    <dgm:pt modelId="{26BD2E31-20A8-4F27-A029-47D8390C3AE7}" type="pres">
      <dgm:prSet presAssocID="{0CB8321D-32EA-4128-B0C8-260F51DFC3B0}" presName="hierChild3" presStyleCnt="0"/>
      <dgm:spPr/>
    </dgm:pt>
  </dgm:ptLst>
  <dgm:cxnLst>
    <dgm:cxn modelId="{209CDF00-7DE0-4560-9C70-BACAF9CCDA3C}" srcId="{65371CE2-BFB3-4A8E-BCBD-D3C1FA9A822C}" destId="{0CB8321D-32EA-4128-B0C8-260F51DFC3B0}" srcOrd="0" destOrd="0" parTransId="{5EAB031C-A21E-4CCE-8E5D-7A7DBE7BDCEC}" sibTransId="{694CAB9A-C22A-4C7A-9F5B-202593A8E4BC}"/>
    <dgm:cxn modelId="{91C76004-3AE4-4B47-A662-B1462220C7B9}" type="presOf" srcId="{D0D4CD44-9E62-4E9B-A086-D69ECE67ADC8}" destId="{9CC38BFB-083A-413E-A0A6-B524131D91E3}" srcOrd="0" destOrd="0" presId="urn:microsoft.com/office/officeart/2005/8/layout/orgChart1"/>
    <dgm:cxn modelId="{07D3F106-1AD8-42C8-9ACE-FC2DBCDE9AB8}" type="presOf" srcId="{0988467F-C879-45D3-8321-DF0152F600B1}" destId="{EF0DBF21-D549-4715-B080-19E426BD5B0F}" srcOrd="0" destOrd="0" presId="urn:microsoft.com/office/officeart/2005/8/layout/orgChart1"/>
    <dgm:cxn modelId="{EE90A212-C16E-44EA-9314-1BE77922C351}" type="presOf" srcId="{65371CE2-BFB3-4A8E-BCBD-D3C1FA9A822C}" destId="{B57BD2BA-9508-4EC8-81FC-30961B536C6D}" srcOrd="0" destOrd="0" presId="urn:microsoft.com/office/officeart/2005/8/layout/orgChart1"/>
    <dgm:cxn modelId="{C44C7B16-DAFB-4F88-9182-DD79EF48DCE1}" type="presOf" srcId="{E594F0C8-DC1A-436B-80CE-0E258F9330BF}" destId="{C743B628-898B-4E1F-8958-E088CF105318}" srcOrd="1" destOrd="0" presId="urn:microsoft.com/office/officeart/2005/8/layout/orgChart1"/>
    <dgm:cxn modelId="{E510AF22-671E-4863-9D6B-97ACC6F95446}" type="presOf" srcId="{0CB8321D-32EA-4128-B0C8-260F51DFC3B0}" destId="{98C8D648-6882-4F9A-9B7E-40EA5A0C2969}" srcOrd="0" destOrd="0" presId="urn:microsoft.com/office/officeart/2005/8/layout/orgChart1"/>
    <dgm:cxn modelId="{2AEBBD26-077A-4A9B-9A0D-C7B42C04058E}" type="presOf" srcId="{6FE74E49-4703-47A6-B64A-2075A529B95F}" destId="{B42A2A72-A9BD-4061-8A9B-D4E5CDFC644D}" srcOrd="0" destOrd="0" presId="urn:microsoft.com/office/officeart/2005/8/layout/orgChart1"/>
    <dgm:cxn modelId="{76101F2F-22EC-4AD1-922D-8BC784C02DEB}" type="presOf" srcId="{3CB96F0F-274B-452E-9E9D-DCE4213D8D68}" destId="{73D517DD-D9E1-47F5-8FBB-F4672481DCED}" srcOrd="0" destOrd="0" presId="urn:microsoft.com/office/officeart/2005/8/layout/orgChart1"/>
    <dgm:cxn modelId="{A2CAEE2F-FAD7-459D-AB8E-D073B655E1AC}" srcId="{0CB8321D-32EA-4128-B0C8-260F51DFC3B0}" destId="{7198E8B1-9F16-4BD3-90AA-E4D7021CFD88}" srcOrd="1" destOrd="0" parTransId="{9CB13725-B7F3-4E41-B87C-1F536178E907}" sibTransId="{1E60B15E-1452-4387-AB25-D6778BCD8B40}"/>
    <dgm:cxn modelId="{48107139-F3EF-4516-A2E5-983AEB95F6AF}" type="presOf" srcId="{E594F0C8-DC1A-436B-80CE-0E258F9330BF}" destId="{6AFBE94E-C3C8-4087-9E3A-70EA35CE9C9D}" srcOrd="0" destOrd="0" presId="urn:microsoft.com/office/officeart/2005/8/layout/orgChart1"/>
    <dgm:cxn modelId="{4791573C-C98F-4292-BB7D-EECC7C31769D}" type="presOf" srcId="{EAAAA9E9-3F0B-4C4B-8C5F-FDBBD4F9DB0A}" destId="{13D6589E-6269-42CF-A431-38CBADBFD25C}" srcOrd="0" destOrd="0" presId="urn:microsoft.com/office/officeart/2005/8/layout/orgChart1"/>
    <dgm:cxn modelId="{490D6B63-859A-41BC-8E45-4D86E96B76E3}" type="presOf" srcId="{7198E8B1-9F16-4BD3-90AA-E4D7021CFD88}" destId="{6E2ECCDA-707F-4337-8DF1-EEA44CD1FF63}" srcOrd="0" destOrd="0" presId="urn:microsoft.com/office/officeart/2005/8/layout/orgChart1"/>
    <dgm:cxn modelId="{88F8D94A-583C-4181-BA64-2A4502D4E8F8}" type="presOf" srcId="{A07E30DA-431A-4869-9ED5-B537EBDC096C}" destId="{05C45266-1B22-4C31-B1E0-1993FFF1B97C}" srcOrd="0" destOrd="0" presId="urn:microsoft.com/office/officeart/2005/8/layout/orgChart1"/>
    <dgm:cxn modelId="{F4DB4F6C-22B1-4634-8FE1-E4AEA6CA4910}" type="presOf" srcId="{D0D4CD44-9E62-4E9B-A086-D69ECE67ADC8}" destId="{E3E566D4-D4FD-486C-886D-584E60F9BE8E}" srcOrd="1" destOrd="0" presId="urn:microsoft.com/office/officeart/2005/8/layout/orgChart1"/>
    <dgm:cxn modelId="{2AFA8777-2C76-49C9-8F69-EDCBD9744E68}" type="presOf" srcId="{6FE74E49-4703-47A6-B64A-2075A529B95F}" destId="{D72441BC-5B7F-4476-B72D-970BE9EE7860}" srcOrd="1" destOrd="0" presId="urn:microsoft.com/office/officeart/2005/8/layout/orgChart1"/>
    <dgm:cxn modelId="{95A65B89-BE66-4E25-A6A2-093608CBE837}" type="presOf" srcId="{A07E30DA-431A-4869-9ED5-B537EBDC096C}" destId="{0DB8B4E0-BF9A-442C-A95F-2EBC071F9261}" srcOrd="1" destOrd="0" presId="urn:microsoft.com/office/officeart/2005/8/layout/orgChart1"/>
    <dgm:cxn modelId="{B1A637A4-0821-4453-8196-947944367034}" srcId="{0CB8321D-32EA-4128-B0C8-260F51DFC3B0}" destId="{A07E30DA-431A-4869-9ED5-B537EBDC096C}" srcOrd="4" destOrd="0" parTransId="{3CB96F0F-274B-452E-9E9D-DCE4213D8D68}" sibTransId="{39ED33E8-B2D6-4400-93DC-4548E54664AA}"/>
    <dgm:cxn modelId="{E78E38A4-3B0F-4CEC-9E70-708AF27B24E8}" type="presOf" srcId="{0CB8321D-32EA-4128-B0C8-260F51DFC3B0}" destId="{9F87E802-6788-496C-B1B0-E945713656D6}" srcOrd="1" destOrd="0" presId="urn:microsoft.com/office/officeart/2005/8/layout/orgChart1"/>
    <dgm:cxn modelId="{3B5104B8-CD23-40CB-99CE-8C8F998A547F}" type="presOf" srcId="{9CB13725-B7F3-4E41-B87C-1F536178E907}" destId="{CB9BD837-B10E-487F-B077-96F979056518}" srcOrd="0" destOrd="0" presId="urn:microsoft.com/office/officeart/2005/8/layout/orgChart1"/>
    <dgm:cxn modelId="{B16A14D5-D402-4CB0-81E4-129E4E1C444C}" type="presOf" srcId="{45C28BDC-5DF6-4994-BCFC-D28DF962FF45}" destId="{52204617-DC5D-4667-ABDD-A51C265A1214}" srcOrd="0" destOrd="0" presId="urn:microsoft.com/office/officeart/2005/8/layout/orgChart1"/>
    <dgm:cxn modelId="{1A24FBDF-DC5F-4095-90AB-E1D4BF7BD73B}" srcId="{0CB8321D-32EA-4128-B0C8-260F51DFC3B0}" destId="{6FE74E49-4703-47A6-B64A-2075A529B95F}" srcOrd="3" destOrd="0" parTransId="{0988467F-C879-45D3-8321-DF0152F600B1}" sibTransId="{51D27922-682C-4375-AA7D-E11CB6261A4E}"/>
    <dgm:cxn modelId="{76C594E5-5D46-4AED-8844-A6940BDBBFB3}" srcId="{0CB8321D-32EA-4128-B0C8-260F51DFC3B0}" destId="{D0D4CD44-9E62-4E9B-A086-D69ECE67ADC8}" srcOrd="0" destOrd="0" parTransId="{EAAAA9E9-3F0B-4C4B-8C5F-FDBBD4F9DB0A}" sibTransId="{7292F160-E728-4291-962B-99DDE19724CC}"/>
    <dgm:cxn modelId="{12267BF1-E966-408C-91C4-A3517C0500F2}" type="presOf" srcId="{7198E8B1-9F16-4BD3-90AA-E4D7021CFD88}" destId="{F05AD1D3-86C4-4D22-892F-DDEA02AE9814}" srcOrd="1" destOrd="0" presId="urn:microsoft.com/office/officeart/2005/8/layout/orgChart1"/>
    <dgm:cxn modelId="{A42C12FF-B1C1-4DD1-B783-70FB5CB78377}" srcId="{0CB8321D-32EA-4128-B0C8-260F51DFC3B0}" destId="{E594F0C8-DC1A-436B-80CE-0E258F9330BF}" srcOrd="2" destOrd="0" parTransId="{45C28BDC-5DF6-4994-BCFC-D28DF962FF45}" sibTransId="{68C7337B-361E-4C24-B13C-C2B6A2A4CEB3}"/>
    <dgm:cxn modelId="{A6A6B815-809E-4892-98DE-C89974A3A89B}" type="presParOf" srcId="{B57BD2BA-9508-4EC8-81FC-30961B536C6D}" destId="{74B411E6-F981-4888-B35F-33407772681A}" srcOrd="0" destOrd="0" presId="urn:microsoft.com/office/officeart/2005/8/layout/orgChart1"/>
    <dgm:cxn modelId="{0EE29F4F-EE0A-444E-95B9-DEF3A43DAC1B}" type="presParOf" srcId="{74B411E6-F981-4888-B35F-33407772681A}" destId="{C4529E60-2C1B-4B81-A585-C160A7657724}" srcOrd="0" destOrd="0" presId="urn:microsoft.com/office/officeart/2005/8/layout/orgChart1"/>
    <dgm:cxn modelId="{1E12B545-EE70-48A7-A8E0-67DA1939D843}" type="presParOf" srcId="{C4529E60-2C1B-4B81-A585-C160A7657724}" destId="{98C8D648-6882-4F9A-9B7E-40EA5A0C2969}" srcOrd="0" destOrd="0" presId="urn:microsoft.com/office/officeart/2005/8/layout/orgChart1"/>
    <dgm:cxn modelId="{75FFC33E-0EF1-43A6-BE84-1D31751A58F3}" type="presParOf" srcId="{C4529E60-2C1B-4B81-A585-C160A7657724}" destId="{9F87E802-6788-496C-B1B0-E945713656D6}" srcOrd="1" destOrd="0" presId="urn:microsoft.com/office/officeart/2005/8/layout/orgChart1"/>
    <dgm:cxn modelId="{C7F7C589-5D0A-456E-A237-BC12D3B9BA48}" type="presParOf" srcId="{74B411E6-F981-4888-B35F-33407772681A}" destId="{4F2C2178-4B63-49DF-959F-4405B9569032}" srcOrd="1" destOrd="0" presId="urn:microsoft.com/office/officeart/2005/8/layout/orgChart1"/>
    <dgm:cxn modelId="{3EB671FE-2B47-47BE-9BE3-43CB365DF54E}" type="presParOf" srcId="{4F2C2178-4B63-49DF-959F-4405B9569032}" destId="{13D6589E-6269-42CF-A431-38CBADBFD25C}" srcOrd="0" destOrd="0" presId="urn:microsoft.com/office/officeart/2005/8/layout/orgChart1"/>
    <dgm:cxn modelId="{53CA0651-C6C9-4738-85DC-AA2BE94887BA}" type="presParOf" srcId="{4F2C2178-4B63-49DF-959F-4405B9569032}" destId="{11748B6D-B8AB-4718-AC0F-64B077D7C21E}" srcOrd="1" destOrd="0" presId="urn:microsoft.com/office/officeart/2005/8/layout/orgChart1"/>
    <dgm:cxn modelId="{78E292B9-D4E0-4EF5-ACA4-BEC3984A8D76}" type="presParOf" srcId="{11748B6D-B8AB-4718-AC0F-64B077D7C21E}" destId="{0A0E1FB9-23CC-4928-B302-E6253F2DCA35}" srcOrd="0" destOrd="0" presId="urn:microsoft.com/office/officeart/2005/8/layout/orgChart1"/>
    <dgm:cxn modelId="{0CAF62E7-0E17-4AE8-9736-4C3067240E27}" type="presParOf" srcId="{0A0E1FB9-23CC-4928-B302-E6253F2DCA35}" destId="{9CC38BFB-083A-413E-A0A6-B524131D91E3}" srcOrd="0" destOrd="0" presId="urn:microsoft.com/office/officeart/2005/8/layout/orgChart1"/>
    <dgm:cxn modelId="{05000CE1-1E2F-4105-BC26-A249AC7EC8CC}" type="presParOf" srcId="{0A0E1FB9-23CC-4928-B302-E6253F2DCA35}" destId="{E3E566D4-D4FD-486C-886D-584E60F9BE8E}" srcOrd="1" destOrd="0" presId="urn:microsoft.com/office/officeart/2005/8/layout/orgChart1"/>
    <dgm:cxn modelId="{4544494A-5E19-4352-915A-481807FB4FBC}" type="presParOf" srcId="{11748B6D-B8AB-4718-AC0F-64B077D7C21E}" destId="{0C1FFE92-6225-4C15-99F0-91707E3840FA}" srcOrd="1" destOrd="0" presId="urn:microsoft.com/office/officeart/2005/8/layout/orgChart1"/>
    <dgm:cxn modelId="{1CB8672C-3505-4F0C-966C-B6DCDCC38F54}" type="presParOf" srcId="{11748B6D-B8AB-4718-AC0F-64B077D7C21E}" destId="{70F05498-4936-40D7-B337-EB09831BE708}" srcOrd="2" destOrd="0" presId="urn:microsoft.com/office/officeart/2005/8/layout/orgChart1"/>
    <dgm:cxn modelId="{2F2CAEE3-A6D8-493F-9B3D-DE71DA859773}" type="presParOf" srcId="{4F2C2178-4B63-49DF-959F-4405B9569032}" destId="{CB9BD837-B10E-487F-B077-96F979056518}" srcOrd="2" destOrd="0" presId="urn:microsoft.com/office/officeart/2005/8/layout/orgChart1"/>
    <dgm:cxn modelId="{3A161761-E7B6-49A1-A78A-C3C411828C34}" type="presParOf" srcId="{4F2C2178-4B63-49DF-959F-4405B9569032}" destId="{5861B8FC-C6E0-4414-A95C-243ADB41E21A}" srcOrd="3" destOrd="0" presId="urn:microsoft.com/office/officeart/2005/8/layout/orgChart1"/>
    <dgm:cxn modelId="{3C0E6E21-BEC7-4B5A-A320-FEFE26A6EF41}" type="presParOf" srcId="{5861B8FC-C6E0-4414-A95C-243ADB41E21A}" destId="{85634402-9755-48E8-B53F-F352EDB3DBF6}" srcOrd="0" destOrd="0" presId="urn:microsoft.com/office/officeart/2005/8/layout/orgChart1"/>
    <dgm:cxn modelId="{1B2B96F1-13EB-4931-B179-62A9D2292D0F}" type="presParOf" srcId="{85634402-9755-48E8-B53F-F352EDB3DBF6}" destId="{6E2ECCDA-707F-4337-8DF1-EEA44CD1FF63}" srcOrd="0" destOrd="0" presId="urn:microsoft.com/office/officeart/2005/8/layout/orgChart1"/>
    <dgm:cxn modelId="{7AC4D0C0-EDD0-4733-85E3-F596202F80CF}" type="presParOf" srcId="{85634402-9755-48E8-B53F-F352EDB3DBF6}" destId="{F05AD1D3-86C4-4D22-892F-DDEA02AE9814}" srcOrd="1" destOrd="0" presId="urn:microsoft.com/office/officeart/2005/8/layout/orgChart1"/>
    <dgm:cxn modelId="{A75FFBA7-9BDD-48D8-83CB-DC32373710CA}" type="presParOf" srcId="{5861B8FC-C6E0-4414-A95C-243ADB41E21A}" destId="{4210394D-A9F5-4731-8175-EF0AB5428877}" srcOrd="1" destOrd="0" presId="urn:microsoft.com/office/officeart/2005/8/layout/orgChart1"/>
    <dgm:cxn modelId="{33DDF63D-F03E-44D5-A5D3-7DC272E3FA5F}" type="presParOf" srcId="{5861B8FC-C6E0-4414-A95C-243ADB41E21A}" destId="{E3E21F01-1255-4579-A89A-05D13EC1DE67}" srcOrd="2" destOrd="0" presId="urn:microsoft.com/office/officeart/2005/8/layout/orgChart1"/>
    <dgm:cxn modelId="{ABB289F2-38F8-443B-AD3A-AB810E989BF4}" type="presParOf" srcId="{4F2C2178-4B63-49DF-959F-4405B9569032}" destId="{52204617-DC5D-4667-ABDD-A51C265A1214}" srcOrd="4" destOrd="0" presId="urn:microsoft.com/office/officeart/2005/8/layout/orgChart1"/>
    <dgm:cxn modelId="{0BA10ED0-8A67-45F6-84F5-F6718BFFA8ED}" type="presParOf" srcId="{4F2C2178-4B63-49DF-959F-4405B9569032}" destId="{756402C9-E993-4232-AF2A-E19DBD918189}" srcOrd="5" destOrd="0" presId="urn:microsoft.com/office/officeart/2005/8/layout/orgChart1"/>
    <dgm:cxn modelId="{4336DA51-EF8A-40B2-93F3-0114D4667EBB}" type="presParOf" srcId="{756402C9-E993-4232-AF2A-E19DBD918189}" destId="{B9462981-9983-4563-95A7-CB72080F3DF3}" srcOrd="0" destOrd="0" presId="urn:microsoft.com/office/officeart/2005/8/layout/orgChart1"/>
    <dgm:cxn modelId="{93D2D5EA-4EB4-4E42-8E91-D4E9C1C20C44}" type="presParOf" srcId="{B9462981-9983-4563-95A7-CB72080F3DF3}" destId="{6AFBE94E-C3C8-4087-9E3A-70EA35CE9C9D}" srcOrd="0" destOrd="0" presId="urn:microsoft.com/office/officeart/2005/8/layout/orgChart1"/>
    <dgm:cxn modelId="{AC0874E5-A8C7-4CC4-B5DD-6E1FE88994B0}" type="presParOf" srcId="{B9462981-9983-4563-95A7-CB72080F3DF3}" destId="{C743B628-898B-4E1F-8958-E088CF105318}" srcOrd="1" destOrd="0" presId="urn:microsoft.com/office/officeart/2005/8/layout/orgChart1"/>
    <dgm:cxn modelId="{5F88643D-E695-4F8E-8661-3FB88AD2C1DE}" type="presParOf" srcId="{756402C9-E993-4232-AF2A-E19DBD918189}" destId="{5D90D926-9963-4F41-83A4-CCA2735E5CE2}" srcOrd="1" destOrd="0" presId="urn:microsoft.com/office/officeart/2005/8/layout/orgChart1"/>
    <dgm:cxn modelId="{59191D2A-67BE-4DCA-8A1D-947A594F1A44}" type="presParOf" srcId="{756402C9-E993-4232-AF2A-E19DBD918189}" destId="{DF6CBEF2-F3C0-4DC3-A2C5-36F9473B86A5}" srcOrd="2" destOrd="0" presId="urn:microsoft.com/office/officeart/2005/8/layout/orgChart1"/>
    <dgm:cxn modelId="{492284D3-4903-4250-BF56-37EAC0AD4C2D}" type="presParOf" srcId="{4F2C2178-4B63-49DF-959F-4405B9569032}" destId="{EF0DBF21-D549-4715-B080-19E426BD5B0F}" srcOrd="6" destOrd="0" presId="urn:microsoft.com/office/officeart/2005/8/layout/orgChart1"/>
    <dgm:cxn modelId="{0651C4A8-73B4-4890-9E51-EE04A9014081}" type="presParOf" srcId="{4F2C2178-4B63-49DF-959F-4405B9569032}" destId="{2BE577F9-3213-40C7-BB58-9E6D52329542}" srcOrd="7" destOrd="0" presId="urn:microsoft.com/office/officeart/2005/8/layout/orgChart1"/>
    <dgm:cxn modelId="{EF6F0AA0-0E9B-4683-8830-9317539FD00B}" type="presParOf" srcId="{2BE577F9-3213-40C7-BB58-9E6D52329542}" destId="{FFD5CB5A-06BB-4609-BBD4-CB3F357484E5}" srcOrd="0" destOrd="0" presId="urn:microsoft.com/office/officeart/2005/8/layout/orgChart1"/>
    <dgm:cxn modelId="{346AA133-CB8C-401C-9872-BBAFBFAE68F1}" type="presParOf" srcId="{FFD5CB5A-06BB-4609-BBD4-CB3F357484E5}" destId="{B42A2A72-A9BD-4061-8A9B-D4E5CDFC644D}" srcOrd="0" destOrd="0" presId="urn:microsoft.com/office/officeart/2005/8/layout/orgChart1"/>
    <dgm:cxn modelId="{676531F7-8219-4376-AA93-4BAB40440221}" type="presParOf" srcId="{FFD5CB5A-06BB-4609-BBD4-CB3F357484E5}" destId="{D72441BC-5B7F-4476-B72D-970BE9EE7860}" srcOrd="1" destOrd="0" presId="urn:microsoft.com/office/officeart/2005/8/layout/orgChart1"/>
    <dgm:cxn modelId="{526E02DE-2186-47F1-B85C-E88EBF46506A}" type="presParOf" srcId="{2BE577F9-3213-40C7-BB58-9E6D52329542}" destId="{B357A077-C576-4530-B151-3C251900F25F}" srcOrd="1" destOrd="0" presId="urn:microsoft.com/office/officeart/2005/8/layout/orgChart1"/>
    <dgm:cxn modelId="{8172E7DB-F9EC-4BF0-BE10-FB2894D45A18}" type="presParOf" srcId="{2BE577F9-3213-40C7-BB58-9E6D52329542}" destId="{ED6E1DA7-02BA-4052-B251-96B67A236210}" srcOrd="2" destOrd="0" presId="urn:microsoft.com/office/officeart/2005/8/layout/orgChart1"/>
    <dgm:cxn modelId="{852DFD41-0A6B-4E30-B8A3-D5ACA1EE62B6}" type="presParOf" srcId="{4F2C2178-4B63-49DF-959F-4405B9569032}" destId="{73D517DD-D9E1-47F5-8FBB-F4672481DCED}" srcOrd="8" destOrd="0" presId="urn:microsoft.com/office/officeart/2005/8/layout/orgChart1"/>
    <dgm:cxn modelId="{C8E9279A-A952-4BED-AE5D-D07DB45C2A18}" type="presParOf" srcId="{4F2C2178-4B63-49DF-959F-4405B9569032}" destId="{BCAB743B-0182-4D0D-8029-D2B90AC40C9C}" srcOrd="9" destOrd="0" presId="urn:microsoft.com/office/officeart/2005/8/layout/orgChart1"/>
    <dgm:cxn modelId="{69445F75-7766-4211-A990-CDEDE789C25A}" type="presParOf" srcId="{BCAB743B-0182-4D0D-8029-D2B90AC40C9C}" destId="{5DEAB114-5256-4F76-B184-53AA288C2DF7}" srcOrd="0" destOrd="0" presId="urn:microsoft.com/office/officeart/2005/8/layout/orgChart1"/>
    <dgm:cxn modelId="{EE889758-2A6F-49F1-B711-04117A4159D6}" type="presParOf" srcId="{5DEAB114-5256-4F76-B184-53AA288C2DF7}" destId="{05C45266-1B22-4C31-B1E0-1993FFF1B97C}" srcOrd="0" destOrd="0" presId="urn:microsoft.com/office/officeart/2005/8/layout/orgChart1"/>
    <dgm:cxn modelId="{615AB63D-527F-4724-80EE-6CDBE62DC8B1}" type="presParOf" srcId="{5DEAB114-5256-4F76-B184-53AA288C2DF7}" destId="{0DB8B4E0-BF9A-442C-A95F-2EBC071F9261}" srcOrd="1" destOrd="0" presId="urn:microsoft.com/office/officeart/2005/8/layout/orgChart1"/>
    <dgm:cxn modelId="{1F5C0AD0-BBA7-4A76-9395-3F67372F9159}" type="presParOf" srcId="{BCAB743B-0182-4D0D-8029-D2B90AC40C9C}" destId="{F47E445B-6778-4142-96E3-D71F5D709F55}" srcOrd="1" destOrd="0" presId="urn:microsoft.com/office/officeart/2005/8/layout/orgChart1"/>
    <dgm:cxn modelId="{F308BBD8-AD7B-4A91-AC05-F2AB494AF6B6}" type="presParOf" srcId="{BCAB743B-0182-4D0D-8029-D2B90AC40C9C}" destId="{782EA8A2-8813-4BE0-A781-20A2511C1946}" srcOrd="2" destOrd="0" presId="urn:microsoft.com/office/officeart/2005/8/layout/orgChart1"/>
    <dgm:cxn modelId="{CF8A6839-F931-43E0-B213-FA14322B7ABD}" type="presParOf" srcId="{74B411E6-F981-4888-B35F-33407772681A}" destId="{26BD2E31-20A8-4F27-A029-47D8390C3AE7}" srcOrd="2" destOrd="0" presId="urn:microsoft.com/office/officeart/2005/8/layout/orgChar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6.xml><?xml version="1.0" encoding="utf-8"?>
<dgm:dataModel xmlns:dgm="http://schemas.openxmlformats.org/drawingml/2006/diagram" xmlns:a="http://schemas.openxmlformats.org/drawingml/2006/main">
  <dgm:ptLst>
    <dgm:pt modelId="{F0830FA9-DC98-4F44-A12D-B8D48723EA72}" type="doc">
      <dgm:prSet loTypeId="urn:microsoft.com/office/officeart/2005/8/layout/orgChart1" loCatId="hierarchy" qsTypeId="urn:microsoft.com/office/officeart/2005/8/quickstyle/simple1" qsCatId="simple" csTypeId="urn:microsoft.com/office/officeart/2005/8/colors/accent1_2" csCatId="accent1" phldr="1"/>
      <dgm:spPr/>
      <dgm:t>
        <a:bodyPr/>
        <a:lstStyle/>
        <a:p>
          <a:endParaRPr lang="en-US"/>
        </a:p>
      </dgm:t>
    </dgm:pt>
    <dgm:pt modelId="{7F431621-B53C-4E1B-A74E-983BA02EAAF6}">
      <dgm:prSet/>
      <dgm:spPr>
        <a:ln w="38100">
          <a:solidFill>
            <a:schemeClr val="accent6">
              <a:lumMod val="50000"/>
            </a:schemeClr>
          </a:solidFill>
        </a:ln>
      </dgm:spPr>
      <dgm:t>
        <a:bodyPr/>
        <a:lstStyle/>
        <a:p>
          <a:r>
            <a:rPr lang="fa-IR" b="1">
              <a:cs typeface="+mj-cs"/>
            </a:rPr>
            <a:t>ویژگی لازم برای اهلیت تصرف</a:t>
          </a:r>
          <a:endParaRPr lang="en-US" b="1">
            <a:cs typeface="+mj-cs"/>
          </a:endParaRPr>
        </a:p>
      </dgm:t>
    </dgm:pt>
    <dgm:pt modelId="{30C6526C-8AFC-4E88-9725-1CF5EB56F275}" type="parTrans" cxnId="{AF9B621F-9CC4-4B88-85C2-DFCFE5FEA330}">
      <dgm:prSet/>
      <dgm:spPr/>
      <dgm:t>
        <a:bodyPr/>
        <a:lstStyle/>
        <a:p>
          <a:endParaRPr lang="en-US"/>
        </a:p>
      </dgm:t>
    </dgm:pt>
    <dgm:pt modelId="{1F1CD78A-A264-402B-BD7D-32F850597990}" type="sibTrans" cxnId="{AF9B621F-9CC4-4B88-85C2-DFCFE5FEA330}">
      <dgm:prSet/>
      <dgm:spPr/>
      <dgm:t>
        <a:bodyPr/>
        <a:lstStyle/>
        <a:p>
          <a:endParaRPr lang="en-US"/>
        </a:p>
      </dgm:t>
    </dgm:pt>
    <dgm:pt modelId="{3D0E7079-5FCF-4414-8F3D-83EC2094C0FD}">
      <dgm:prSet/>
      <dgm:spPr>
        <a:ln w="38100">
          <a:solidFill>
            <a:schemeClr val="accent6">
              <a:lumMod val="50000"/>
            </a:schemeClr>
          </a:solidFill>
        </a:ln>
      </dgm:spPr>
      <dgm:t>
        <a:bodyPr/>
        <a:lstStyle/>
        <a:p>
          <a:r>
            <a:rPr lang="fa-IR" b="1">
              <a:cs typeface="+mj-cs"/>
            </a:rPr>
            <a:t>بالغ</a:t>
          </a:r>
          <a:endParaRPr lang="en-US" b="1">
            <a:cs typeface="+mj-cs"/>
          </a:endParaRPr>
        </a:p>
      </dgm:t>
    </dgm:pt>
    <dgm:pt modelId="{A14642CD-3F5F-4D1E-A5EF-6E50F831A77D}" type="parTrans" cxnId="{2183C13C-2049-4349-9DC4-228201F9E424}">
      <dgm:prSet/>
      <dgm:spPr>
        <a:ln w="38100">
          <a:solidFill>
            <a:schemeClr val="accent6">
              <a:lumMod val="50000"/>
            </a:schemeClr>
          </a:solidFill>
        </a:ln>
      </dgm:spPr>
      <dgm:t>
        <a:bodyPr/>
        <a:lstStyle/>
        <a:p>
          <a:endParaRPr lang="en-US" b="1">
            <a:cs typeface="+mj-cs"/>
          </a:endParaRPr>
        </a:p>
      </dgm:t>
    </dgm:pt>
    <dgm:pt modelId="{CD822CEB-3876-487C-A292-084126A7AB46}" type="sibTrans" cxnId="{2183C13C-2049-4349-9DC4-228201F9E424}">
      <dgm:prSet/>
      <dgm:spPr/>
      <dgm:t>
        <a:bodyPr/>
        <a:lstStyle/>
        <a:p>
          <a:endParaRPr lang="en-US"/>
        </a:p>
      </dgm:t>
    </dgm:pt>
    <dgm:pt modelId="{5F599D6F-AC54-405E-A5E1-25B105C08DFF}">
      <dgm:prSet/>
      <dgm:spPr>
        <a:ln w="38100">
          <a:solidFill>
            <a:schemeClr val="accent6">
              <a:lumMod val="50000"/>
            </a:schemeClr>
          </a:solidFill>
        </a:ln>
      </dgm:spPr>
      <dgm:t>
        <a:bodyPr/>
        <a:lstStyle/>
        <a:p>
          <a:r>
            <a:rPr lang="fa-IR" b="1">
              <a:cs typeface="+mj-cs"/>
            </a:rPr>
            <a:t>عاقل</a:t>
          </a:r>
          <a:endParaRPr lang="en-US" b="1">
            <a:cs typeface="+mj-cs"/>
          </a:endParaRPr>
        </a:p>
      </dgm:t>
    </dgm:pt>
    <dgm:pt modelId="{40729A3B-5CAC-4BE3-82AD-B89FE5E9C218}" type="parTrans" cxnId="{BB57C293-9164-41A4-B9BE-BE9C5562E8B8}">
      <dgm:prSet/>
      <dgm:spPr>
        <a:ln w="38100">
          <a:solidFill>
            <a:schemeClr val="accent6">
              <a:lumMod val="50000"/>
            </a:schemeClr>
          </a:solidFill>
        </a:ln>
      </dgm:spPr>
      <dgm:t>
        <a:bodyPr/>
        <a:lstStyle/>
        <a:p>
          <a:endParaRPr lang="en-US" b="1">
            <a:cs typeface="+mj-cs"/>
          </a:endParaRPr>
        </a:p>
      </dgm:t>
    </dgm:pt>
    <dgm:pt modelId="{7377F7A2-4AB8-4D30-AA73-2EAA91B7004F}" type="sibTrans" cxnId="{BB57C293-9164-41A4-B9BE-BE9C5562E8B8}">
      <dgm:prSet/>
      <dgm:spPr/>
      <dgm:t>
        <a:bodyPr/>
        <a:lstStyle/>
        <a:p>
          <a:endParaRPr lang="en-US"/>
        </a:p>
      </dgm:t>
    </dgm:pt>
    <dgm:pt modelId="{FC6F94F3-3FCB-4FDE-934F-5A86CA222208}">
      <dgm:prSet/>
      <dgm:spPr>
        <a:ln w="38100">
          <a:solidFill>
            <a:schemeClr val="accent6">
              <a:lumMod val="50000"/>
            </a:schemeClr>
          </a:solidFill>
        </a:ln>
      </dgm:spPr>
      <dgm:t>
        <a:bodyPr/>
        <a:lstStyle/>
        <a:p>
          <a:r>
            <a:rPr lang="fa-IR" b="1">
              <a:cs typeface="+mj-cs"/>
            </a:rPr>
            <a:t>رشید</a:t>
          </a:r>
          <a:endParaRPr lang="en-US" b="1">
            <a:cs typeface="+mj-cs"/>
          </a:endParaRPr>
        </a:p>
      </dgm:t>
    </dgm:pt>
    <dgm:pt modelId="{A59BCA74-D053-4BC6-AEB9-C92312FEC0C3}" type="parTrans" cxnId="{67B1F892-19E3-4D3A-B355-B0D44C0B3B44}">
      <dgm:prSet/>
      <dgm:spPr>
        <a:ln w="38100">
          <a:solidFill>
            <a:schemeClr val="accent6">
              <a:lumMod val="50000"/>
            </a:schemeClr>
          </a:solidFill>
        </a:ln>
      </dgm:spPr>
      <dgm:t>
        <a:bodyPr/>
        <a:lstStyle/>
        <a:p>
          <a:endParaRPr lang="en-US" b="1">
            <a:cs typeface="+mj-cs"/>
          </a:endParaRPr>
        </a:p>
      </dgm:t>
    </dgm:pt>
    <dgm:pt modelId="{5B485899-F952-4CE5-B674-FE7C844E12FC}" type="sibTrans" cxnId="{67B1F892-19E3-4D3A-B355-B0D44C0B3B44}">
      <dgm:prSet/>
      <dgm:spPr/>
      <dgm:t>
        <a:bodyPr/>
        <a:lstStyle/>
        <a:p>
          <a:endParaRPr lang="en-US"/>
        </a:p>
      </dgm:t>
    </dgm:pt>
    <dgm:pt modelId="{C26691EE-CF43-46EE-A8EA-6D2CF613F38B}" type="pres">
      <dgm:prSet presAssocID="{F0830FA9-DC98-4F44-A12D-B8D48723EA72}" presName="hierChild1" presStyleCnt="0">
        <dgm:presLayoutVars>
          <dgm:orgChart val="1"/>
          <dgm:chPref val="1"/>
          <dgm:dir/>
          <dgm:animOne val="branch"/>
          <dgm:animLvl val="lvl"/>
          <dgm:resizeHandles/>
        </dgm:presLayoutVars>
      </dgm:prSet>
      <dgm:spPr/>
    </dgm:pt>
    <dgm:pt modelId="{0486EAE1-46CD-42D0-97C4-9A72A16004D8}" type="pres">
      <dgm:prSet presAssocID="{7F431621-B53C-4E1B-A74E-983BA02EAAF6}" presName="hierRoot1" presStyleCnt="0">
        <dgm:presLayoutVars>
          <dgm:hierBranch val="init"/>
        </dgm:presLayoutVars>
      </dgm:prSet>
      <dgm:spPr/>
    </dgm:pt>
    <dgm:pt modelId="{AE087EA4-092E-4524-8817-5BE8AF74DD97}" type="pres">
      <dgm:prSet presAssocID="{7F431621-B53C-4E1B-A74E-983BA02EAAF6}" presName="rootComposite1" presStyleCnt="0"/>
      <dgm:spPr/>
    </dgm:pt>
    <dgm:pt modelId="{C41B5031-B8D1-44C4-B307-395A0612DC72}" type="pres">
      <dgm:prSet presAssocID="{7F431621-B53C-4E1B-A74E-983BA02EAAF6}" presName="rootText1" presStyleLbl="node0" presStyleIdx="0" presStyleCnt="1" custScaleX="178228">
        <dgm:presLayoutVars>
          <dgm:chPref val="3"/>
        </dgm:presLayoutVars>
      </dgm:prSet>
      <dgm:spPr/>
    </dgm:pt>
    <dgm:pt modelId="{5722BBD7-72C1-426A-A851-3517227D2CA7}" type="pres">
      <dgm:prSet presAssocID="{7F431621-B53C-4E1B-A74E-983BA02EAAF6}" presName="rootConnector1" presStyleLbl="node1" presStyleIdx="0" presStyleCnt="0"/>
      <dgm:spPr/>
    </dgm:pt>
    <dgm:pt modelId="{9B26BF0E-FD52-4856-A1C1-B6232B847970}" type="pres">
      <dgm:prSet presAssocID="{7F431621-B53C-4E1B-A74E-983BA02EAAF6}" presName="hierChild2" presStyleCnt="0"/>
      <dgm:spPr/>
    </dgm:pt>
    <dgm:pt modelId="{A65B8DF7-A7E7-433B-B636-CADE06325735}" type="pres">
      <dgm:prSet presAssocID="{A14642CD-3F5F-4D1E-A5EF-6E50F831A77D}" presName="Name37" presStyleLbl="parChTrans1D2" presStyleIdx="0" presStyleCnt="3"/>
      <dgm:spPr/>
    </dgm:pt>
    <dgm:pt modelId="{B9720442-9743-4F0C-9306-6669CDF96498}" type="pres">
      <dgm:prSet presAssocID="{3D0E7079-5FCF-4414-8F3D-83EC2094C0FD}" presName="hierRoot2" presStyleCnt="0">
        <dgm:presLayoutVars>
          <dgm:hierBranch val="init"/>
        </dgm:presLayoutVars>
      </dgm:prSet>
      <dgm:spPr/>
    </dgm:pt>
    <dgm:pt modelId="{015F500B-1E25-4032-A9F4-BC9B981B3AAE}" type="pres">
      <dgm:prSet presAssocID="{3D0E7079-5FCF-4414-8F3D-83EC2094C0FD}" presName="rootComposite" presStyleCnt="0"/>
      <dgm:spPr/>
    </dgm:pt>
    <dgm:pt modelId="{79050A8D-466E-46E8-BC4A-5FB9CF6031F7}" type="pres">
      <dgm:prSet presAssocID="{3D0E7079-5FCF-4414-8F3D-83EC2094C0FD}" presName="rootText" presStyleLbl="node2" presStyleIdx="0" presStyleCnt="3">
        <dgm:presLayoutVars>
          <dgm:chPref val="3"/>
        </dgm:presLayoutVars>
      </dgm:prSet>
      <dgm:spPr/>
    </dgm:pt>
    <dgm:pt modelId="{24C09D0E-5A46-49F8-9A96-C211C2343786}" type="pres">
      <dgm:prSet presAssocID="{3D0E7079-5FCF-4414-8F3D-83EC2094C0FD}" presName="rootConnector" presStyleLbl="node2" presStyleIdx="0" presStyleCnt="3"/>
      <dgm:spPr/>
    </dgm:pt>
    <dgm:pt modelId="{E3CFB03A-B06D-49A3-B61F-05F1FFB66D11}" type="pres">
      <dgm:prSet presAssocID="{3D0E7079-5FCF-4414-8F3D-83EC2094C0FD}" presName="hierChild4" presStyleCnt="0"/>
      <dgm:spPr/>
    </dgm:pt>
    <dgm:pt modelId="{B4572A1F-890E-44F9-8387-A11A3E0EB6D9}" type="pres">
      <dgm:prSet presAssocID="{3D0E7079-5FCF-4414-8F3D-83EC2094C0FD}" presName="hierChild5" presStyleCnt="0"/>
      <dgm:spPr/>
    </dgm:pt>
    <dgm:pt modelId="{C68467B0-4438-4CAC-95D3-7FA14E86D039}" type="pres">
      <dgm:prSet presAssocID="{40729A3B-5CAC-4BE3-82AD-B89FE5E9C218}" presName="Name37" presStyleLbl="parChTrans1D2" presStyleIdx="1" presStyleCnt="3"/>
      <dgm:spPr/>
    </dgm:pt>
    <dgm:pt modelId="{E1CEB489-0B1C-4626-A0BC-0DF59F1D8FC4}" type="pres">
      <dgm:prSet presAssocID="{5F599D6F-AC54-405E-A5E1-25B105C08DFF}" presName="hierRoot2" presStyleCnt="0">
        <dgm:presLayoutVars>
          <dgm:hierBranch val="init"/>
        </dgm:presLayoutVars>
      </dgm:prSet>
      <dgm:spPr/>
    </dgm:pt>
    <dgm:pt modelId="{ED26E204-7075-4D60-8CE0-52BADF8C7601}" type="pres">
      <dgm:prSet presAssocID="{5F599D6F-AC54-405E-A5E1-25B105C08DFF}" presName="rootComposite" presStyleCnt="0"/>
      <dgm:spPr/>
    </dgm:pt>
    <dgm:pt modelId="{0270A18B-BDC3-40F9-892A-2E801CC87DE2}" type="pres">
      <dgm:prSet presAssocID="{5F599D6F-AC54-405E-A5E1-25B105C08DFF}" presName="rootText" presStyleLbl="node2" presStyleIdx="1" presStyleCnt="3">
        <dgm:presLayoutVars>
          <dgm:chPref val="3"/>
        </dgm:presLayoutVars>
      </dgm:prSet>
      <dgm:spPr/>
    </dgm:pt>
    <dgm:pt modelId="{DD8D3234-954F-4E4B-90C5-CFDC6887192E}" type="pres">
      <dgm:prSet presAssocID="{5F599D6F-AC54-405E-A5E1-25B105C08DFF}" presName="rootConnector" presStyleLbl="node2" presStyleIdx="1" presStyleCnt="3"/>
      <dgm:spPr/>
    </dgm:pt>
    <dgm:pt modelId="{B2958721-505C-43D5-815A-294E711FE4D2}" type="pres">
      <dgm:prSet presAssocID="{5F599D6F-AC54-405E-A5E1-25B105C08DFF}" presName="hierChild4" presStyleCnt="0"/>
      <dgm:spPr/>
    </dgm:pt>
    <dgm:pt modelId="{55EF6BBF-0904-4342-80F0-C61ED77ACB17}" type="pres">
      <dgm:prSet presAssocID="{5F599D6F-AC54-405E-A5E1-25B105C08DFF}" presName="hierChild5" presStyleCnt="0"/>
      <dgm:spPr/>
    </dgm:pt>
    <dgm:pt modelId="{69E39C8D-D5F0-4D58-A84F-16494718E34B}" type="pres">
      <dgm:prSet presAssocID="{A59BCA74-D053-4BC6-AEB9-C92312FEC0C3}" presName="Name37" presStyleLbl="parChTrans1D2" presStyleIdx="2" presStyleCnt="3"/>
      <dgm:spPr/>
    </dgm:pt>
    <dgm:pt modelId="{1694AE5A-7C17-4BA4-93A5-1E9A0C592C33}" type="pres">
      <dgm:prSet presAssocID="{FC6F94F3-3FCB-4FDE-934F-5A86CA222208}" presName="hierRoot2" presStyleCnt="0">
        <dgm:presLayoutVars>
          <dgm:hierBranch val="init"/>
        </dgm:presLayoutVars>
      </dgm:prSet>
      <dgm:spPr/>
    </dgm:pt>
    <dgm:pt modelId="{D9EBF1B7-8EDE-4296-9D04-0F9E81AC0698}" type="pres">
      <dgm:prSet presAssocID="{FC6F94F3-3FCB-4FDE-934F-5A86CA222208}" presName="rootComposite" presStyleCnt="0"/>
      <dgm:spPr/>
    </dgm:pt>
    <dgm:pt modelId="{3DA415D9-95D9-447C-AA32-52B5CA36CE1E}" type="pres">
      <dgm:prSet presAssocID="{FC6F94F3-3FCB-4FDE-934F-5A86CA222208}" presName="rootText" presStyleLbl="node2" presStyleIdx="2" presStyleCnt="3">
        <dgm:presLayoutVars>
          <dgm:chPref val="3"/>
        </dgm:presLayoutVars>
      </dgm:prSet>
      <dgm:spPr/>
    </dgm:pt>
    <dgm:pt modelId="{81ADB1C0-341B-4E40-B7FE-2BDF7B9AF926}" type="pres">
      <dgm:prSet presAssocID="{FC6F94F3-3FCB-4FDE-934F-5A86CA222208}" presName="rootConnector" presStyleLbl="node2" presStyleIdx="2" presStyleCnt="3"/>
      <dgm:spPr/>
    </dgm:pt>
    <dgm:pt modelId="{3D71C6D5-D464-4F22-8969-6040A2A22FB7}" type="pres">
      <dgm:prSet presAssocID="{FC6F94F3-3FCB-4FDE-934F-5A86CA222208}" presName="hierChild4" presStyleCnt="0"/>
      <dgm:spPr/>
    </dgm:pt>
    <dgm:pt modelId="{6FF4CD15-7AE9-4C9C-A462-449C2076B00D}" type="pres">
      <dgm:prSet presAssocID="{FC6F94F3-3FCB-4FDE-934F-5A86CA222208}" presName="hierChild5" presStyleCnt="0"/>
      <dgm:spPr/>
    </dgm:pt>
    <dgm:pt modelId="{B294D073-5F81-4240-944B-EC50CCD07470}" type="pres">
      <dgm:prSet presAssocID="{7F431621-B53C-4E1B-A74E-983BA02EAAF6}" presName="hierChild3" presStyleCnt="0"/>
      <dgm:spPr/>
    </dgm:pt>
  </dgm:ptLst>
  <dgm:cxnLst>
    <dgm:cxn modelId="{5782780A-6EF0-4193-B83A-FE4274DF61F3}" type="presOf" srcId="{A59BCA74-D053-4BC6-AEB9-C92312FEC0C3}" destId="{69E39C8D-D5F0-4D58-A84F-16494718E34B}" srcOrd="0" destOrd="0" presId="urn:microsoft.com/office/officeart/2005/8/layout/orgChart1"/>
    <dgm:cxn modelId="{AF9B621F-9CC4-4B88-85C2-DFCFE5FEA330}" srcId="{F0830FA9-DC98-4F44-A12D-B8D48723EA72}" destId="{7F431621-B53C-4E1B-A74E-983BA02EAAF6}" srcOrd="0" destOrd="0" parTransId="{30C6526C-8AFC-4E88-9725-1CF5EB56F275}" sibTransId="{1F1CD78A-A264-402B-BD7D-32F850597990}"/>
    <dgm:cxn modelId="{508C392A-E8AA-491D-BC87-C1A46CCC4008}" type="presOf" srcId="{3D0E7079-5FCF-4414-8F3D-83EC2094C0FD}" destId="{24C09D0E-5A46-49F8-9A96-C211C2343786}" srcOrd="1" destOrd="0" presId="urn:microsoft.com/office/officeart/2005/8/layout/orgChart1"/>
    <dgm:cxn modelId="{26B30533-35C5-4AAA-8BD1-B731E723CCF8}" type="presOf" srcId="{40729A3B-5CAC-4BE3-82AD-B89FE5E9C218}" destId="{C68467B0-4438-4CAC-95D3-7FA14E86D039}" srcOrd="0" destOrd="0" presId="urn:microsoft.com/office/officeart/2005/8/layout/orgChart1"/>
    <dgm:cxn modelId="{4CE3B93A-AEAA-499D-A162-F84C18D232E0}" type="presOf" srcId="{7F431621-B53C-4E1B-A74E-983BA02EAAF6}" destId="{5722BBD7-72C1-426A-A851-3517227D2CA7}" srcOrd="1" destOrd="0" presId="urn:microsoft.com/office/officeart/2005/8/layout/orgChart1"/>
    <dgm:cxn modelId="{2183C13C-2049-4349-9DC4-228201F9E424}" srcId="{7F431621-B53C-4E1B-A74E-983BA02EAAF6}" destId="{3D0E7079-5FCF-4414-8F3D-83EC2094C0FD}" srcOrd="0" destOrd="0" parTransId="{A14642CD-3F5F-4D1E-A5EF-6E50F831A77D}" sibTransId="{CD822CEB-3876-487C-A292-084126A7AB46}"/>
    <dgm:cxn modelId="{AECEE15F-BA7C-4F32-9EDE-27CD5B74F851}" type="presOf" srcId="{F0830FA9-DC98-4F44-A12D-B8D48723EA72}" destId="{C26691EE-CF43-46EE-A8EA-6D2CF613F38B}" srcOrd="0" destOrd="0" presId="urn:microsoft.com/office/officeart/2005/8/layout/orgChart1"/>
    <dgm:cxn modelId="{838C5847-496E-487B-85DA-873FE0225C42}" type="presOf" srcId="{FC6F94F3-3FCB-4FDE-934F-5A86CA222208}" destId="{3DA415D9-95D9-447C-AA32-52B5CA36CE1E}" srcOrd="0" destOrd="0" presId="urn:microsoft.com/office/officeart/2005/8/layout/orgChart1"/>
    <dgm:cxn modelId="{30917278-C4B0-4037-84F3-0369912A3000}" type="presOf" srcId="{5F599D6F-AC54-405E-A5E1-25B105C08DFF}" destId="{DD8D3234-954F-4E4B-90C5-CFDC6887192E}" srcOrd="1" destOrd="0" presId="urn:microsoft.com/office/officeart/2005/8/layout/orgChart1"/>
    <dgm:cxn modelId="{67B1F892-19E3-4D3A-B355-B0D44C0B3B44}" srcId="{7F431621-B53C-4E1B-A74E-983BA02EAAF6}" destId="{FC6F94F3-3FCB-4FDE-934F-5A86CA222208}" srcOrd="2" destOrd="0" parTransId="{A59BCA74-D053-4BC6-AEB9-C92312FEC0C3}" sibTransId="{5B485899-F952-4CE5-B674-FE7C844E12FC}"/>
    <dgm:cxn modelId="{BB57C293-9164-41A4-B9BE-BE9C5562E8B8}" srcId="{7F431621-B53C-4E1B-A74E-983BA02EAAF6}" destId="{5F599D6F-AC54-405E-A5E1-25B105C08DFF}" srcOrd="1" destOrd="0" parTransId="{40729A3B-5CAC-4BE3-82AD-B89FE5E9C218}" sibTransId="{7377F7A2-4AB8-4D30-AA73-2EAA91B7004F}"/>
    <dgm:cxn modelId="{92697694-1389-435A-97D6-2F194EABCDEF}" type="presOf" srcId="{FC6F94F3-3FCB-4FDE-934F-5A86CA222208}" destId="{81ADB1C0-341B-4E40-B7FE-2BDF7B9AF926}" srcOrd="1" destOrd="0" presId="urn:microsoft.com/office/officeart/2005/8/layout/orgChart1"/>
    <dgm:cxn modelId="{1FB8D6CF-CE84-48DE-B5FB-E0886354FC44}" type="presOf" srcId="{5F599D6F-AC54-405E-A5E1-25B105C08DFF}" destId="{0270A18B-BDC3-40F9-892A-2E801CC87DE2}" srcOrd="0" destOrd="0" presId="urn:microsoft.com/office/officeart/2005/8/layout/orgChart1"/>
    <dgm:cxn modelId="{CFC7A5EB-AC6E-41A1-A5AB-2639207C5E6F}" type="presOf" srcId="{A14642CD-3F5F-4D1E-A5EF-6E50F831A77D}" destId="{A65B8DF7-A7E7-433B-B636-CADE06325735}" srcOrd="0" destOrd="0" presId="urn:microsoft.com/office/officeart/2005/8/layout/orgChart1"/>
    <dgm:cxn modelId="{53B259F5-EFF8-49F2-8B62-BABDCF8248C4}" type="presOf" srcId="{3D0E7079-5FCF-4414-8F3D-83EC2094C0FD}" destId="{79050A8D-466E-46E8-BC4A-5FB9CF6031F7}" srcOrd="0" destOrd="0" presId="urn:microsoft.com/office/officeart/2005/8/layout/orgChart1"/>
    <dgm:cxn modelId="{108869FD-3BA3-4408-BF7B-C08F5A032517}" type="presOf" srcId="{7F431621-B53C-4E1B-A74E-983BA02EAAF6}" destId="{C41B5031-B8D1-44C4-B307-395A0612DC72}" srcOrd="0" destOrd="0" presId="urn:microsoft.com/office/officeart/2005/8/layout/orgChart1"/>
    <dgm:cxn modelId="{AA856BA4-CEC9-4763-88A0-CADDB840468C}" type="presParOf" srcId="{C26691EE-CF43-46EE-A8EA-6D2CF613F38B}" destId="{0486EAE1-46CD-42D0-97C4-9A72A16004D8}" srcOrd="0" destOrd="0" presId="urn:microsoft.com/office/officeart/2005/8/layout/orgChart1"/>
    <dgm:cxn modelId="{C18ABB90-BDE2-4C59-B0BF-D5E447E9C0AF}" type="presParOf" srcId="{0486EAE1-46CD-42D0-97C4-9A72A16004D8}" destId="{AE087EA4-092E-4524-8817-5BE8AF74DD97}" srcOrd="0" destOrd="0" presId="urn:microsoft.com/office/officeart/2005/8/layout/orgChart1"/>
    <dgm:cxn modelId="{6E6CEF8C-7255-4F1F-98AF-DF3F8B243F34}" type="presParOf" srcId="{AE087EA4-092E-4524-8817-5BE8AF74DD97}" destId="{C41B5031-B8D1-44C4-B307-395A0612DC72}" srcOrd="0" destOrd="0" presId="urn:microsoft.com/office/officeart/2005/8/layout/orgChart1"/>
    <dgm:cxn modelId="{BF7A5809-1A31-42F5-8AE6-37CCDEE46416}" type="presParOf" srcId="{AE087EA4-092E-4524-8817-5BE8AF74DD97}" destId="{5722BBD7-72C1-426A-A851-3517227D2CA7}" srcOrd="1" destOrd="0" presId="urn:microsoft.com/office/officeart/2005/8/layout/orgChart1"/>
    <dgm:cxn modelId="{38AEA3C2-F327-4BAE-94B8-D60F75518E2C}" type="presParOf" srcId="{0486EAE1-46CD-42D0-97C4-9A72A16004D8}" destId="{9B26BF0E-FD52-4856-A1C1-B6232B847970}" srcOrd="1" destOrd="0" presId="urn:microsoft.com/office/officeart/2005/8/layout/orgChart1"/>
    <dgm:cxn modelId="{679AB1C7-AEC3-4BAD-8DBC-5DB47A4093D2}" type="presParOf" srcId="{9B26BF0E-FD52-4856-A1C1-B6232B847970}" destId="{A65B8DF7-A7E7-433B-B636-CADE06325735}" srcOrd="0" destOrd="0" presId="urn:microsoft.com/office/officeart/2005/8/layout/orgChart1"/>
    <dgm:cxn modelId="{A6B5A269-6A1E-4017-8657-EB6DC0179DB1}" type="presParOf" srcId="{9B26BF0E-FD52-4856-A1C1-B6232B847970}" destId="{B9720442-9743-4F0C-9306-6669CDF96498}" srcOrd="1" destOrd="0" presId="urn:microsoft.com/office/officeart/2005/8/layout/orgChart1"/>
    <dgm:cxn modelId="{65879ABA-B2F3-466C-848A-75E3D718B274}" type="presParOf" srcId="{B9720442-9743-4F0C-9306-6669CDF96498}" destId="{015F500B-1E25-4032-A9F4-BC9B981B3AAE}" srcOrd="0" destOrd="0" presId="urn:microsoft.com/office/officeart/2005/8/layout/orgChart1"/>
    <dgm:cxn modelId="{4B598A17-C8F6-4428-95FF-20E7DB6FF19D}" type="presParOf" srcId="{015F500B-1E25-4032-A9F4-BC9B981B3AAE}" destId="{79050A8D-466E-46E8-BC4A-5FB9CF6031F7}" srcOrd="0" destOrd="0" presId="urn:microsoft.com/office/officeart/2005/8/layout/orgChart1"/>
    <dgm:cxn modelId="{CA17FB89-519B-4AC7-B663-0B67EE1BF475}" type="presParOf" srcId="{015F500B-1E25-4032-A9F4-BC9B981B3AAE}" destId="{24C09D0E-5A46-49F8-9A96-C211C2343786}" srcOrd="1" destOrd="0" presId="urn:microsoft.com/office/officeart/2005/8/layout/orgChart1"/>
    <dgm:cxn modelId="{BD133530-3B1E-4D39-9A9E-638EF484802B}" type="presParOf" srcId="{B9720442-9743-4F0C-9306-6669CDF96498}" destId="{E3CFB03A-B06D-49A3-B61F-05F1FFB66D11}" srcOrd="1" destOrd="0" presId="urn:microsoft.com/office/officeart/2005/8/layout/orgChart1"/>
    <dgm:cxn modelId="{0C143E7A-4A5A-48E8-841F-AF13E0E2D66C}" type="presParOf" srcId="{B9720442-9743-4F0C-9306-6669CDF96498}" destId="{B4572A1F-890E-44F9-8387-A11A3E0EB6D9}" srcOrd="2" destOrd="0" presId="urn:microsoft.com/office/officeart/2005/8/layout/orgChart1"/>
    <dgm:cxn modelId="{4487B19A-5D6D-4386-A4D8-A64D39105A5A}" type="presParOf" srcId="{9B26BF0E-FD52-4856-A1C1-B6232B847970}" destId="{C68467B0-4438-4CAC-95D3-7FA14E86D039}" srcOrd="2" destOrd="0" presId="urn:microsoft.com/office/officeart/2005/8/layout/orgChart1"/>
    <dgm:cxn modelId="{DD1CD76E-6EDB-438D-9623-5939D5AFEF8F}" type="presParOf" srcId="{9B26BF0E-FD52-4856-A1C1-B6232B847970}" destId="{E1CEB489-0B1C-4626-A0BC-0DF59F1D8FC4}" srcOrd="3" destOrd="0" presId="urn:microsoft.com/office/officeart/2005/8/layout/orgChart1"/>
    <dgm:cxn modelId="{8421E0F2-75CA-42B5-87E0-61B9E841D5FE}" type="presParOf" srcId="{E1CEB489-0B1C-4626-A0BC-0DF59F1D8FC4}" destId="{ED26E204-7075-4D60-8CE0-52BADF8C7601}" srcOrd="0" destOrd="0" presId="urn:microsoft.com/office/officeart/2005/8/layout/orgChart1"/>
    <dgm:cxn modelId="{3DC88259-55AA-4A9E-B5AF-8FE32899282D}" type="presParOf" srcId="{ED26E204-7075-4D60-8CE0-52BADF8C7601}" destId="{0270A18B-BDC3-40F9-892A-2E801CC87DE2}" srcOrd="0" destOrd="0" presId="urn:microsoft.com/office/officeart/2005/8/layout/orgChart1"/>
    <dgm:cxn modelId="{4FE87047-2399-44C1-8A07-56CA6774DAD9}" type="presParOf" srcId="{ED26E204-7075-4D60-8CE0-52BADF8C7601}" destId="{DD8D3234-954F-4E4B-90C5-CFDC6887192E}" srcOrd="1" destOrd="0" presId="urn:microsoft.com/office/officeart/2005/8/layout/orgChart1"/>
    <dgm:cxn modelId="{1194B819-63A5-4E40-967A-8618F6AD0F56}" type="presParOf" srcId="{E1CEB489-0B1C-4626-A0BC-0DF59F1D8FC4}" destId="{B2958721-505C-43D5-815A-294E711FE4D2}" srcOrd="1" destOrd="0" presId="urn:microsoft.com/office/officeart/2005/8/layout/orgChart1"/>
    <dgm:cxn modelId="{E75815AB-8E74-4D10-B3B9-0E64783ECF5A}" type="presParOf" srcId="{E1CEB489-0B1C-4626-A0BC-0DF59F1D8FC4}" destId="{55EF6BBF-0904-4342-80F0-C61ED77ACB17}" srcOrd="2" destOrd="0" presId="urn:microsoft.com/office/officeart/2005/8/layout/orgChart1"/>
    <dgm:cxn modelId="{6F5F4631-CC8A-4D59-A4CC-9D5A1ADD0239}" type="presParOf" srcId="{9B26BF0E-FD52-4856-A1C1-B6232B847970}" destId="{69E39C8D-D5F0-4D58-A84F-16494718E34B}" srcOrd="4" destOrd="0" presId="urn:microsoft.com/office/officeart/2005/8/layout/orgChart1"/>
    <dgm:cxn modelId="{53038573-62BC-4410-94D8-0E3FC91FA906}" type="presParOf" srcId="{9B26BF0E-FD52-4856-A1C1-B6232B847970}" destId="{1694AE5A-7C17-4BA4-93A5-1E9A0C592C33}" srcOrd="5" destOrd="0" presId="urn:microsoft.com/office/officeart/2005/8/layout/orgChart1"/>
    <dgm:cxn modelId="{0BB24E76-3E6C-4926-A3FA-308B7014AD3B}" type="presParOf" srcId="{1694AE5A-7C17-4BA4-93A5-1E9A0C592C33}" destId="{D9EBF1B7-8EDE-4296-9D04-0F9E81AC0698}" srcOrd="0" destOrd="0" presId="urn:microsoft.com/office/officeart/2005/8/layout/orgChart1"/>
    <dgm:cxn modelId="{5F8F0789-FCCD-4338-9474-85447D3BDBFF}" type="presParOf" srcId="{D9EBF1B7-8EDE-4296-9D04-0F9E81AC0698}" destId="{3DA415D9-95D9-447C-AA32-52B5CA36CE1E}" srcOrd="0" destOrd="0" presId="urn:microsoft.com/office/officeart/2005/8/layout/orgChart1"/>
    <dgm:cxn modelId="{67BC3942-14F9-4E48-8FF2-651CB20BB6F5}" type="presParOf" srcId="{D9EBF1B7-8EDE-4296-9D04-0F9E81AC0698}" destId="{81ADB1C0-341B-4E40-B7FE-2BDF7B9AF926}" srcOrd="1" destOrd="0" presId="urn:microsoft.com/office/officeart/2005/8/layout/orgChart1"/>
    <dgm:cxn modelId="{3EE02756-F057-4F4B-A885-5A087959BA8F}" type="presParOf" srcId="{1694AE5A-7C17-4BA4-93A5-1E9A0C592C33}" destId="{3D71C6D5-D464-4F22-8969-6040A2A22FB7}" srcOrd="1" destOrd="0" presId="urn:microsoft.com/office/officeart/2005/8/layout/orgChart1"/>
    <dgm:cxn modelId="{A128939D-8B5C-4337-819D-538803AD57EE}" type="presParOf" srcId="{1694AE5A-7C17-4BA4-93A5-1E9A0C592C33}" destId="{6FF4CD15-7AE9-4C9C-A462-449C2076B00D}" srcOrd="2" destOrd="0" presId="urn:microsoft.com/office/officeart/2005/8/layout/orgChart1"/>
    <dgm:cxn modelId="{1D2D6F36-20BA-49D4-B4B6-0A4D952EF2C9}" type="presParOf" srcId="{0486EAE1-46CD-42D0-97C4-9A72A16004D8}" destId="{B294D073-5F81-4240-944B-EC50CCD07470}" srcOrd="2" destOrd="0" presId="urn:microsoft.com/office/officeart/2005/8/layout/orgChar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7.xml><?xml version="1.0" encoding="utf-8"?>
<dgm:dataModel xmlns:dgm="http://schemas.openxmlformats.org/drawingml/2006/diagram" xmlns:a="http://schemas.openxmlformats.org/drawingml/2006/main">
  <dgm:ptLst>
    <dgm:pt modelId="{27C4D13F-A86D-468D-A237-07108E7502E1}" type="doc">
      <dgm:prSet loTypeId="urn:microsoft.com/office/officeart/2005/8/layout/hierarchy2" loCatId="hierarchy" qsTypeId="urn:microsoft.com/office/officeart/2005/8/quickstyle/simple1" qsCatId="simple" csTypeId="urn:microsoft.com/office/officeart/2005/8/colors/accent1_2" csCatId="accent1" phldr="1"/>
      <dgm:spPr/>
      <dgm:t>
        <a:bodyPr/>
        <a:lstStyle/>
        <a:p>
          <a:endParaRPr lang="en-US"/>
        </a:p>
      </dgm:t>
    </dgm:pt>
    <dgm:pt modelId="{5FE0ED53-1383-4C70-89B8-5CBCA13E63B4}">
      <dgm:prSet/>
      <dgm:spPr>
        <a:solidFill>
          <a:srgbClr val="7030A0"/>
        </a:solidFill>
        <a:ln w="28575">
          <a:solidFill>
            <a:srgbClr val="7030A0"/>
          </a:solidFill>
        </a:ln>
      </dgm:spPr>
      <dgm:t>
        <a:bodyPr/>
        <a:lstStyle/>
        <a:p>
          <a:r>
            <a:rPr lang="fa-IR" b="1" dirty="0">
              <a:cs typeface="+mj-cs"/>
            </a:rPr>
            <a:t>اقسام اقدام غیر اصیل</a:t>
          </a:r>
          <a:endParaRPr lang="en-US" b="1" dirty="0">
            <a:cs typeface="+mj-cs"/>
          </a:endParaRPr>
        </a:p>
      </dgm:t>
    </dgm:pt>
    <dgm:pt modelId="{E9D45FFE-F699-46AF-B88F-7E1C6DE12025}" type="parTrans" cxnId="{1F2B6B18-8D71-48C1-80FD-0A1A7CF07340}">
      <dgm:prSet/>
      <dgm:spPr/>
      <dgm:t>
        <a:bodyPr/>
        <a:lstStyle/>
        <a:p>
          <a:endParaRPr lang="en-US"/>
        </a:p>
      </dgm:t>
    </dgm:pt>
    <dgm:pt modelId="{BBB6B095-1F1D-4630-A668-AC68F8249813}" type="sibTrans" cxnId="{1F2B6B18-8D71-48C1-80FD-0A1A7CF07340}">
      <dgm:prSet/>
      <dgm:spPr/>
      <dgm:t>
        <a:bodyPr/>
        <a:lstStyle/>
        <a:p>
          <a:endParaRPr lang="en-US"/>
        </a:p>
      </dgm:t>
    </dgm:pt>
    <dgm:pt modelId="{2AD65722-14F3-4749-B39C-796B0B30C26C}">
      <dgm:prSet/>
      <dgm:spPr>
        <a:solidFill>
          <a:srgbClr val="7030A0"/>
        </a:solidFill>
        <a:ln w="28575">
          <a:solidFill>
            <a:srgbClr val="7030A0"/>
          </a:solidFill>
        </a:ln>
      </dgm:spPr>
      <dgm:t>
        <a:bodyPr/>
        <a:lstStyle/>
        <a:p>
          <a:r>
            <a:rPr lang="fa-IR" b="1">
              <a:cs typeface="+mj-cs"/>
            </a:rPr>
            <a:t>قراردادی</a:t>
          </a:r>
          <a:endParaRPr lang="en-US" b="1">
            <a:cs typeface="+mj-cs"/>
          </a:endParaRPr>
        </a:p>
      </dgm:t>
    </dgm:pt>
    <dgm:pt modelId="{74E4A1E7-2329-4EF6-B6E0-A515F0B495FC}" type="parTrans" cxnId="{43EDEFC3-3203-4D6E-A9C5-721AE7FF074F}">
      <dgm:prSet/>
      <dgm:spPr>
        <a:solidFill>
          <a:srgbClr val="7030A0"/>
        </a:solidFill>
        <a:ln w="28575">
          <a:solidFill>
            <a:srgbClr val="7030A0"/>
          </a:solidFill>
        </a:ln>
      </dgm:spPr>
      <dgm:t>
        <a:bodyPr/>
        <a:lstStyle/>
        <a:p>
          <a:endParaRPr lang="en-US" b="1">
            <a:cs typeface="+mj-cs"/>
          </a:endParaRPr>
        </a:p>
      </dgm:t>
    </dgm:pt>
    <dgm:pt modelId="{E4C7418A-0111-4190-9BCE-5C76FC339B75}" type="sibTrans" cxnId="{43EDEFC3-3203-4D6E-A9C5-721AE7FF074F}">
      <dgm:prSet/>
      <dgm:spPr/>
      <dgm:t>
        <a:bodyPr/>
        <a:lstStyle/>
        <a:p>
          <a:endParaRPr lang="en-US"/>
        </a:p>
      </dgm:t>
    </dgm:pt>
    <dgm:pt modelId="{13D6B11E-65F2-438E-8B5E-5D991C82EE9B}">
      <dgm:prSet/>
      <dgm:spPr>
        <a:solidFill>
          <a:srgbClr val="7030A0"/>
        </a:solidFill>
        <a:ln w="28575">
          <a:solidFill>
            <a:srgbClr val="7030A0"/>
          </a:solidFill>
        </a:ln>
      </dgm:spPr>
      <dgm:t>
        <a:bodyPr/>
        <a:lstStyle/>
        <a:p>
          <a:r>
            <a:rPr lang="fa-IR" b="1">
              <a:cs typeface="+mj-cs"/>
            </a:rPr>
            <a:t>عقد وکالت</a:t>
          </a:r>
          <a:endParaRPr lang="en-US" b="1">
            <a:cs typeface="+mj-cs"/>
          </a:endParaRPr>
        </a:p>
      </dgm:t>
    </dgm:pt>
    <dgm:pt modelId="{474FA3CC-0830-44EB-84FD-50C3D79E68BF}" type="parTrans" cxnId="{50D08885-D515-4D98-9544-8C4BE6708942}">
      <dgm:prSet/>
      <dgm:spPr>
        <a:solidFill>
          <a:srgbClr val="7030A0"/>
        </a:solidFill>
        <a:ln w="28575">
          <a:solidFill>
            <a:srgbClr val="7030A0"/>
          </a:solidFill>
        </a:ln>
      </dgm:spPr>
      <dgm:t>
        <a:bodyPr/>
        <a:lstStyle/>
        <a:p>
          <a:endParaRPr lang="en-US" b="1">
            <a:cs typeface="+mj-cs"/>
          </a:endParaRPr>
        </a:p>
      </dgm:t>
    </dgm:pt>
    <dgm:pt modelId="{FCF5DB83-56C9-469D-949E-62EE82513883}" type="sibTrans" cxnId="{50D08885-D515-4D98-9544-8C4BE6708942}">
      <dgm:prSet/>
      <dgm:spPr/>
      <dgm:t>
        <a:bodyPr/>
        <a:lstStyle/>
        <a:p>
          <a:endParaRPr lang="en-US"/>
        </a:p>
      </dgm:t>
    </dgm:pt>
    <dgm:pt modelId="{9F01352B-A354-4F8D-80DF-3EFDEE404976}">
      <dgm:prSet/>
      <dgm:spPr>
        <a:solidFill>
          <a:srgbClr val="7030A0"/>
        </a:solidFill>
        <a:ln w="28575">
          <a:solidFill>
            <a:srgbClr val="7030A0"/>
          </a:solidFill>
        </a:ln>
      </dgm:spPr>
      <dgm:t>
        <a:bodyPr/>
        <a:lstStyle/>
        <a:p>
          <a:r>
            <a:rPr lang="fa-IR" b="1">
              <a:cs typeface="+mj-cs"/>
            </a:rPr>
            <a:t>قانونی</a:t>
          </a:r>
          <a:endParaRPr lang="en-US" b="1">
            <a:cs typeface="+mj-cs"/>
          </a:endParaRPr>
        </a:p>
      </dgm:t>
    </dgm:pt>
    <dgm:pt modelId="{6AC61A6A-9E4A-4520-BC0D-1BA9F685EB91}" type="parTrans" cxnId="{0B8F0CBF-ACAE-44D5-BDF6-4820854B3611}">
      <dgm:prSet/>
      <dgm:spPr>
        <a:solidFill>
          <a:srgbClr val="7030A0"/>
        </a:solidFill>
        <a:ln w="28575">
          <a:solidFill>
            <a:srgbClr val="7030A0"/>
          </a:solidFill>
        </a:ln>
      </dgm:spPr>
      <dgm:t>
        <a:bodyPr/>
        <a:lstStyle/>
        <a:p>
          <a:endParaRPr lang="en-US" b="1">
            <a:cs typeface="+mj-cs"/>
          </a:endParaRPr>
        </a:p>
      </dgm:t>
    </dgm:pt>
    <dgm:pt modelId="{642493B6-2D09-4A4B-8525-10AC032840C7}" type="sibTrans" cxnId="{0B8F0CBF-ACAE-44D5-BDF6-4820854B3611}">
      <dgm:prSet/>
      <dgm:spPr/>
      <dgm:t>
        <a:bodyPr/>
        <a:lstStyle/>
        <a:p>
          <a:endParaRPr lang="en-US"/>
        </a:p>
      </dgm:t>
    </dgm:pt>
    <dgm:pt modelId="{08CD5FDB-2DC8-42A9-A294-6C0D2A3AEFE9}">
      <dgm:prSet/>
      <dgm:spPr>
        <a:solidFill>
          <a:srgbClr val="7030A0"/>
        </a:solidFill>
        <a:ln w="28575">
          <a:solidFill>
            <a:srgbClr val="7030A0"/>
          </a:solidFill>
        </a:ln>
      </dgm:spPr>
      <dgm:t>
        <a:bodyPr/>
        <a:lstStyle/>
        <a:p>
          <a:r>
            <a:rPr lang="fa-IR" b="1">
              <a:cs typeface="+mj-cs"/>
            </a:rPr>
            <a:t>ولی قهری</a:t>
          </a:r>
          <a:endParaRPr lang="en-US" b="1">
            <a:cs typeface="+mj-cs"/>
          </a:endParaRPr>
        </a:p>
      </dgm:t>
    </dgm:pt>
    <dgm:pt modelId="{4883D3BF-3755-4964-A4C4-4391F89E0652}" type="parTrans" cxnId="{839C3DBD-2995-45D9-83AB-C6F53F56BC5D}">
      <dgm:prSet/>
      <dgm:spPr>
        <a:solidFill>
          <a:srgbClr val="7030A0"/>
        </a:solidFill>
        <a:ln w="28575">
          <a:solidFill>
            <a:srgbClr val="7030A0"/>
          </a:solidFill>
        </a:ln>
      </dgm:spPr>
      <dgm:t>
        <a:bodyPr/>
        <a:lstStyle/>
        <a:p>
          <a:endParaRPr lang="en-US" b="1">
            <a:cs typeface="+mj-cs"/>
          </a:endParaRPr>
        </a:p>
      </dgm:t>
    </dgm:pt>
    <dgm:pt modelId="{A6D148D8-DBFF-45AB-B501-4D0CD9204EF6}" type="sibTrans" cxnId="{839C3DBD-2995-45D9-83AB-C6F53F56BC5D}">
      <dgm:prSet/>
      <dgm:spPr/>
      <dgm:t>
        <a:bodyPr/>
        <a:lstStyle/>
        <a:p>
          <a:endParaRPr lang="en-US"/>
        </a:p>
      </dgm:t>
    </dgm:pt>
    <dgm:pt modelId="{050D6144-B672-41CE-A280-21951E7D4619}">
      <dgm:prSet/>
      <dgm:spPr>
        <a:solidFill>
          <a:srgbClr val="7030A0"/>
        </a:solidFill>
        <a:ln w="28575">
          <a:solidFill>
            <a:srgbClr val="7030A0"/>
          </a:solidFill>
        </a:ln>
      </dgm:spPr>
      <dgm:t>
        <a:bodyPr/>
        <a:lstStyle/>
        <a:p>
          <a:r>
            <a:rPr lang="fa-IR" b="1">
              <a:cs typeface="+mj-cs"/>
            </a:rPr>
            <a:t>قضایی</a:t>
          </a:r>
          <a:endParaRPr lang="en-US" b="1">
            <a:cs typeface="+mj-cs"/>
          </a:endParaRPr>
        </a:p>
      </dgm:t>
    </dgm:pt>
    <dgm:pt modelId="{5E784967-69C4-4F0B-928A-75EE1F40CBA4}" type="parTrans" cxnId="{6370FFF3-1E0B-4E5B-B7AD-C68CA4EA3E13}">
      <dgm:prSet/>
      <dgm:spPr>
        <a:solidFill>
          <a:srgbClr val="7030A0"/>
        </a:solidFill>
        <a:ln w="28575">
          <a:solidFill>
            <a:srgbClr val="7030A0"/>
          </a:solidFill>
        </a:ln>
      </dgm:spPr>
      <dgm:t>
        <a:bodyPr/>
        <a:lstStyle/>
        <a:p>
          <a:endParaRPr lang="en-US" b="1">
            <a:cs typeface="+mj-cs"/>
          </a:endParaRPr>
        </a:p>
      </dgm:t>
    </dgm:pt>
    <dgm:pt modelId="{8E938B6C-5009-4F1E-B700-4DF0394AAF4F}" type="sibTrans" cxnId="{6370FFF3-1E0B-4E5B-B7AD-C68CA4EA3E13}">
      <dgm:prSet/>
      <dgm:spPr/>
      <dgm:t>
        <a:bodyPr/>
        <a:lstStyle/>
        <a:p>
          <a:endParaRPr lang="en-US"/>
        </a:p>
      </dgm:t>
    </dgm:pt>
    <dgm:pt modelId="{7332F341-2133-49A3-AF9C-411772A3B1D3}">
      <dgm:prSet/>
      <dgm:spPr>
        <a:solidFill>
          <a:srgbClr val="7030A0"/>
        </a:solidFill>
        <a:ln w="28575">
          <a:solidFill>
            <a:srgbClr val="7030A0"/>
          </a:solidFill>
        </a:ln>
      </dgm:spPr>
      <dgm:t>
        <a:bodyPr/>
        <a:lstStyle/>
        <a:p>
          <a:r>
            <a:rPr lang="fa-IR" b="1">
              <a:cs typeface="+mj-cs"/>
            </a:rPr>
            <a:t>قیمومت</a:t>
          </a:r>
          <a:endParaRPr lang="en-US" b="1">
            <a:cs typeface="+mj-cs"/>
          </a:endParaRPr>
        </a:p>
      </dgm:t>
    </dgm:pt>
    <dgm:pt modelId="{873C88D4-84A2-4665-93D0-6F4F23FAD69A}" type="parTrans" cxnId="{F2A72272-4682-4FBA-8132-28A61155D589}">
      <dgm:prSet/>
      <dgm:spPr>
        <a:solidFill>
          <a:srgbClr val="7030A0"/>
        </a:solidFill>
        <a:ln w="28575">
          <a:solidFill>
            <a:srgbClr val="7030A0"/>
          </a:solidFill>
        </a:ln>
      </dgm:spPr>
      <dgm:t>
        <a:bodyPr/>
        <a:lstStyle/>
        <a:p>
          <a:endParaRPr lang="en-US" b="1">
            <a:cs typeface="+mj-cs"/>
          </a:endParaRPr>
        </a:p>
      </dgm:t>
    </dgm:pt>
    <dgm:pt modelId="{7E066E11-C189-4A50-95E2-97B1E02856B2}" type="sibTrans" cxnId="{F2A72272-4682-4FBA-8132-28A61155D589}">
      <dgm:prSet/>
      <dgm:spPr/>
      <dgm:t>
        <a:bodyPr/>
        <a:lstStyle/>
        <a:p>
          <a:endParaRPr lang="en-US"/>
        </a:p>
      </dgm:t>
    </dgm:pt>
    <dgm:pt modelId="{9195AEF8-1156-4F52-A67B-9975D6DC6C2A}" type="pres">
      <dgm:prSet presAssocID="{27C4D13F-A86D-468D-A237-07108E7502E1}" presName="diagram" presStyleCnt="0">
        <dgm:presLayoutVars>
          <dgm:chPref val="1"/>
          <dgm:dir/>
          <dgm:animOne val="branch"/>
          <dgm:animLvl val="lvl"/>
          <dgm:resizeHandles val="exact"/>
        </dgm:presLayoutVars>
      </dgm:prSet>
      <dgm:spPr/>
    </dgm:pt>
    <dgm:pt modelId="{B78CDDEC-5BAD-494D-BF42-9AF10DBB9DF9}" type="pres">
      <dgm:prSet presAssocID="{5FE0ED53-1383-4C70-89B8-5CBCA13E63B4}" presName="root1" presStyleCnt="0"/>
      <dgm:spPr/>
    </dgm:pt>
    <dgm:pt modelId="{3170E391-A1E7-491F-A87E-1C3259C47A22}" type="pres">
      <dgm:prSet presAssocID="{5FE0ED53-1383-4C70-89B8-5CBCA13E63B4}" presName="LevelOneTextNode" presStyleLbl="node0" presStyleIdx="0" presStyleCnt="1">
        <dgm:presLayoutVars>
          <dgm:chPref val="3"/>
        </dgm:presLayoutVars>
      </dgm:prSet>
      <dgm:spPr/>
    </dgm:pt>
    <dgm:pt modelId="{A69A7AED-578E-410F-B80C-742666B9E3A5}" type="pres">
      <dgm:prSet presAssocID="{5FE0ED53-1383-4C70-89B8-5CBCA13E63B4}" presName="level2hierChild" presStyleCnt="0"/>
      <dgm:spPr/>
    </dgm:pt>
    <dgm:pt modelId="{3053806D-B6B8-46FC-B6B6-C3C787076A3C}" type="pres">
      <dgm:prSet presAssocID="{74E4A1E7-2329-4EF6-B6E0-A515F0B495FC}" presName="conn2-1" presStyleLbl="parChTrans1D2" presStyleIdx="0" presStyleCnt="3"/>
      <dgm:spPr/>
    </dgm:pt>
    <dgm:pt modelId="{8F281C66-AB21-4A60-81DB-68EC6A753978}" type="pres">
      <dgm:prSet presAssocID="{74E4A1E7-2329-4EF6-B6E0-A515F0B495FC}" presName="connTx" presStyleLbl="parChTrans1D2" presStyleIdx="0" presStyleCnt="3"/>
      <dgm:spPr/>
    </dgm:pt>
    <dgm:pt modelId="{8EAB72DA-C87F-498B-B422-462D84D201F4}" type="pres">
      <dgm:prSet presAssocID="{2AD65722-14F3-4749-B39C-796B0B30C26C}" presName="root2" presStyleCnt="0"/>
      <dgm:spPr/>
    </dgm:pt>
    <dgm:pt modelId="{EA3D7D16-F52F-40D3-8A61-1437ED5207C6}" type="pres">
      <dgm:prSet presAssocID="{2AD65722-14F3-4749-B39C-796B0B30C26C}" presName="LevelTwoTextNode" presStyleLbl="node2" presStyleIdx="0" presStyleCnt="3">
        <dgm:presLayoutVars>
          <dgm:chPref val="3"/>
        </dgm:presLayoutVars>
      </dgm:prSet>
      <dgm:spPr/>
    </dgm:pt>
    <dgm:pt modelId="{55473747-F21F-451A-A33C-0A8E879D3C1B}" type="pres">
      <dgm:prSet presAssocID="{2AD65722-14F3-4749-B39C-796B0B30C26C}" presName="level3hierChild" presStyleCnt="0"/>
      <dgm:spPr/>
    </dgm:pt>
    <dgm:pt modelId="{E80AB5F1-DA99-4C17-9718-45FF8BF192B0}" type="pres">
      <dgm:prSet presAssocID="{474FA3CC-0830-44EB-84FD-50C3D79E68BF}" presName="conn2-1" presStyleLbl="parChTrans1D3" presStyleIdx="0" presStyleCnt="3"/>
      <dgm:spPr/>
    </dgm:pt>
    <dgm:pt modelId="{938C1E9E-7BE3-4BBB-92D3-BDC6A960881E}" type="pres">
      <dgm:prSet presAssocID="{474FA3CC-0830-44EB-84FD-50C3D79E68BF}" presName="connTx" presStyleLbl="parChTrans1D3" presStyleIdx="0" presStyleCnt="3"/>
      <dgm:spPr/>
    </dgm:pt>
    <dgm:pt modelId="{63254043-68ED-4112-91DC-99399F56ABF8}" type="pres">
      <dgm:prSet presAssocID="{13D6B11E-65F2-438E-8B5E-5D991C82EE9B}" presName="root2" presStyleCnt="0"/>
      <dgm:spPr/>
    </dgm:pt>
    <dgm:pt modelId="{F7E79D4D-4818-4F5E-B1C4-20D9F8162029}" type="pres">
      <dgm:prSet presAssocID="{13D6B11E-65F2-438E-8B5E-5D991C82EE9B}" presName="LevelTwoTextNode" presStyleLbl="node3" presStyleIdx="0" presStyleCnt="3">
        <dgm:presLayoutVars>
          <dgm:chPref val="3"/>
        </dgm:presLayoutVars>
      </dgm:prSet>
      <dgm:spPr/>
    </dgm:pt>
    <dgm:pt modelId="{A52B5B4A-C7D4-4CE5-8C22-57C8408EA10B}" type="pres">
      <dgm:prSet presAssocID="{13D6B11E-65F2-438E-8B5E-5D991C82EE9B}" presName="level3hierChild" presStyleCnt="0"/>
      <dgm:spPr/>
    </dgm:pt>
    <dgm:pt modelId="{A05CA128-01F1-4020-8034-11FC81201174}" type="pres">
      <dgm:prSet presAssocID="{6AC61A6A-9E4A-4520-BC0D-1BA9F685EB91}" presName="conn2-1" presStyleLbl="parChTrans1D2" presStyleIdx="1" presStyleCnt="3"/>
      <dgm:spPr/>
    </dgm:pt>
    <dgm:pt modelId="{5B7E900E-2CE6-4492-ABBA-D6796686FD5D}" type="pres">
      <dgm:prSet presAssocID="{6AC61A6A-9E4A-4520-BC0D-1BA9F685EB91}" presName="connTx" presStyleLbl="parChTrans1D2" presStyleIdx="1" presStyleCnt="3"/>
      <dgm:spPr/>
    </dgm:pt>
    <dgm:pt modelId="{8F3FDFE5-B6A4-4436-A10D-B8AB3DD8CBE9}" type="pres">
      <dgm:prSet presAssocID="{9F01352B-A354-4F8D-80DF-3EFDEE404976}" presName="root2" presStyleCnt="0"/>
      <dgm:spPr/>
    </dgm:pt>
    <dgm:pt modelId="{432563D8-81BE-482E-AE72-90C61A08F53F}" type="pres">
      <dgm:prSet presAssocID="{9F01352B-A354-4F8D-80DF-3EFDEE404976}" presName="LevelTwoTextNode" presStyleLbl="node2" presStyleIdx="1" presStyleCnt="3">
        <dgm:presLayoutVars>
          <dgm:chPref val="3"/>
        </dgm:presLayoutVars>
      </dgm:prSet>
      <dgm:spPr/>
    </dgm:pt>
    <dgm:pt modelId="{7C29EBFE-D864-4690-9032-900A27A75AD4}" type="pres">
      <dgm:prSet presAssocID="{9F01352B-A354-4F8D-80DF-3EFDEE404976}" presName="level3hierChild" presStyleCnt="0"/>
      <dgm:spPr/>
    </dgm:pt>
    <dgm:pt modelId="{B8DFB057-37F6-4FCB-8B3C-E985B51B9893}" type="pres">
      <dgm:prSet presAssocID="{4883D3BF-3755-4964-A4C4-4391F89E0652}" presName="conn2-1" presStyleLbl="parChTrans1D3" presStyleIdx="1" presStyleCnt="3"/>
      <dgm:spPr/>
    </dgm:pt>
    <dgm:pt modelId="{07B761A3-CCD9-4EB6-A572-CCDE92273218}" type="pres">
      <dgm:prSet presAssocID="{4883D3BF-3755-4964-A4C4-4391F89E0652}" presName="connTx" presStyleLbl="parChTrans1D3" presStyleIdx="1" presStyleCnt="3"/>
      <dgm:spPr/>
    </dgm:pt>
    <dgm:pt modelId="{73715505-511B-4F73-801D-5D756673010B}" type="pres">
      <dgm:prSet presAssocID="{08CD5FDB-2DC8-42A9-A294-6C0D2A3AEFE9}" presName="root2" presStyleCnt="0"/>
      <dgm:spPr/>
    </dgm:pt>
    <dgm:pt modelId="{91061BC6-B6D7-413B-AEC4-F70F7E9C850F}" type="pres">
      <dgm:prSet presAssocID="{08CD5FDB-2DC8-42A9-A294-6C0D2A3AEFE9}" presName="LevelTwoTextNode" presStyleLbl="node3" presStyleIdx="1" presStyleCnt="3">
        <dgm:presLayoutVars>
          <dgm:chPref val="3"/>
        </dgm:presLayoutVars>
      </dgm:prSet>
      <dgm:spPr/>
    </dgm:pt>
    <dgm:pt modelId="{CDE2E63E-F678-4121-99C0-1029E21CAB45}" type="pres">
      <dgm:prSet presAssocID="{08CD5FDB-2DC8-42A9-A294-6C0D2A3AEFE9}" presName="level3hierChild" presStyleCnt="0"/>
      <dgm:spPr/>
    </dgm:pt>
    <dgm:pt modelId="{D538CAFF-4DA3-4491-B5F7-2890B9D00B4C}" type="pres">
      <dgm:prSet presAssocID="{5E784967-69C4-4F0B-928A-75EE1F40CBA4}" presName="conn2-1" presStyleLbl="parChTrans1D2" presStyleIdx="2" presStyleCnt="3"/>
      <dgm:spPr/>
    </dgm:pt>
    <dgm:pt modelId="{D6AA28FB-CBF8-4653-B7CD-80974159E3CA}" type="pres">
      <dgm:prSet presAssocID="{5E784967-69C4-4F0B-928A-75EE1F40CBA4}" presName="connTx" presStyleLbl="parChTrans1D2" presStyleIdx="2" presStyleCnt="3"/>
      <dgm:spPr/>
    </dgm:pt>
    <dgm:pt modelId="{1E705FC2-998E-4E0F-8596-EAEB5F2F6B1B}" type="pres">
      <dgm:prSet presAssocID="{050D6144-B672-41CE-A280-21951E7D4619}" presName="root2" presStyleCnt="0"/>
      <dgm:spPr/>
    </dgm:pt>
    <dgm:pt modelId="{0785AA00-B1E7-4863-9ED9-6BCC0796FD86}" type="pres">
      <dgm:prSet presAssocID="{050D6144-B672-41CE-A280-21951E7D4619}" presName="LevelTwoTextNode" presStyleLbl="node2" presStyleIdx="2" presStyleCnt="3">
        <dgm:presLayoutVars>
          <dgm:chPref val="3"/>
        </dgm:presLayoutVars>
      </dgm:prSet>
      <dgm:spPr/>
    </dgm:pt>
    <dgm:pt modelId="{F0C6247A-74E8-4167-AA0A-0F7F4183B6C0}" type="pres">
      <dgm:prSet presAssocID="{050D6144-B672-41CE-A280-21951E7D4619}" presName="level3hierChild" presStyleCnt="0"/>
      <dgm:spPr/>
    </dgm:pt>
    <dgm:pt modelId="{C8FECD6F-DDC7-46F7-B3DA-B97846F99A4F}" type="pres">
      <dgm:prSet presAssocID="{873C88D4-84A2-4665-93D0-6F4F23FAD69A}" presName="conn2-1" presStyleLbl="parChTrans1D3" presStyleIdx="2" presStyleCnt="3"/>
      <dgm:spPr/>
    </dgm:pt>
    <dgm:pt modelId="{D7C118A6-CE63-4760-9F8E-B22C467A0481}" type="pres">
      <dgm:prSet presAssocID="{873C88D4-84A2-4665-93D0-6F4F23FAD69A}" presName="connTx" presStyleLbl="parChTrans1D3" presStyleIdx="2" presStyleCnt="3"/>
      <dgm:spPr/>
    </dgm:pt>
    <dgm:pt modelId="{72DCF23E-4629-4469-9605-3DAAF908D611}" type="pres">
      <dgm:prSet presAssocID="{7332F341-2133-49A3-AF9C-411772A3B1D3}" presName="root2" presStyleCnt="0"/>
      <dgm:spPr/>
    </dgm:pt>
    <dgm:pt modelId="{EB26FBCD-4DC5-4D50-9230-1C292001E14D}" type="pres">
      <dgm:prSet presAssocID="{7332F341-2133-49A3-AF9C-411772A3B1D3}" presName="LevelTwoTextNode" presStyleLbl="node3" presStyleIdx="2" presStyleCnt="3">
        <dgm:presLayoutVars>
          <dgm:chPref val="3"/>
        </dgm:presLayoutVars>
      </dgm:prSet>
      <dgm:spPr/>
    </dgm:pt>
    <dgm:pt modelId="{BC94F80D-DF63-4D0B-8DEE-FF86C78FA0EF}" type="pres">
      <dgm:prSet presAssocID="{7332F341-2133-49A3-AF9C-411772A3B1D3}" presName="level3hierChild" presStyleCnt="0"/>
      <dgm:spPr/>
    </dgm:pt>
  </dgm:ptLst>
  <dgm:cxnLst>
    <dgm:cxn modelId="{8A71E507-D7F8-40C4-A79D-FC12C95F8506}" type="presOf" srcId="{5E784967-69C4-4F0B-928A-75EE1F40CBA4}" destId="{D538CAFF-4DA3-4491-B5F7-2890B9D00B4C}" srcOrd="0" destOrd="0" presId="urn:microsoft.com/office/officeart/2005/8/layout/hierarchy2"/>
    <dgm:cxn modelId="{CBE3C00C-0544-458A-A981-1CA0E93B002C}" type="presOf" srcId="{7332F341-2133-49A3-AF9C-411772A3B1D3}" destId="{EB26FBCD-4DC5-4D50-9230-1C292001E14D}" srcOrd="0" destOrd="0" presId="urn:microsoft.com/office/officeart/2005/8/layout/hierarchy2"/>
    <dgm:cxn modelId="{1F2B6B18-8D71-48C1-80FD-0A1A7CF07340}" srcId="{27C4D13F-A86D-468D-A237-07108E7502E1}" destId="{5FE0ED53-1383-4C70-89B8-5CBCA13E63B4}" srcOrd="0" destOrd="0" parTransId="{E9D45FFE-F699-46AF-B88F-7E1C6DE12025}" sibTransId="{BBB6B095-1F1D-4630-A668-AC68F8249813}"/>
    <dgm:cxn modelId="{60ED651E-C1E1-495A-9B45-7DDA6B1336FD}" type="presOf" srcId="{08CD5FDB-2DC8-42A9-A294-6C0D2A3AEFE9}" destId="{91061BC6-B6D7-413B-AEC4-F70F7E9C850F}" srcOrd="0" destOrd="0" presId="urn:microsoft.com/office/officeart/2005/8/layout/hierarchy2"/>
    <dgm:cxn modelId="{97A2B71F-14D1-45F8-8894-29A92EE85F05}" type="presOf" srcId="{4883D3BF-3755-4964-A4C4-4391F89E0652}" destId="{07B761A3-CCD9-4EB6-A572-CCDE92273218}" srcOrd="1" destOrd="0" presId="urn:microsoft.com/office/officeart/2005/8/layout/hierarchy2"/>
    <dgm:cxn modelId="{32A2B032-1CF8-4C08-8FC6-3AC37E1C71E1}" type="presOf" srcId="{74E4A1E7-2329-4EF6-B6E0-A515F0B495FC}" destId="{3053806D-B6B8-46FC-B6B6-C3C787076A3C}" srcOrd="0" destOrd="0" presId="urn:microsoft.com/office/officeart/2005/8/layout/hierarchy2"/>
    <dgm:cxn modelId="{925C8735-223C-41FE-A574-3E07EE96A886}" type="presOf" srcId="{474FA3CC-0830-44EB-84FD-50C3D79E68BF}" destId="{938C1E9E-7BE3-4BBB-92D3-BDC6A960881E}" srcOrd="1" destOrd="0" presId="urn:microsoft.com/office/officeart/2005/8/layout/hierarchy2"/>
    <dgm:cxn modelId="{9D2EA169-15D2-4534-AF61-2C6CC4457A21}" type="presOf" srcId="{6AC61A6A-9E4A-4520-BC0D-1BA9F685EB91}" destId="{5B7E900E-2CE6-4492-ABBA-D6796686FD5D}" srcOrd="1" destOrd="0" presId="urn:microsoft.com/office/officeart/2005/8/layout/hierarchy2"/>
    <dgm:cxn modelId="{F2A72272-4682-4FBA-8132-28A61155D589}" srcId="{050D6144-B672-41CE-A280-21951E7D4619}" destId="{7332F341-2133-49A3-AF9C-411772A3B1D3}" srcOrd="0" destOrd="0" parTransId="{873C88D4-84A2-4665-93D0-6F4F23FAD69A}" sibTransId="{7E066E11-C189-4A50-95E2-97B1E02856B2}"/>
    <dgm:cxn modelId="{50D08885-D515-4D98-9544-8C4BE6708942}" srcId="{2AD65722-14F3-4749-B39C-796B0B30C26C}" destId="{13D6B11E-65F2-438E-8B5E-5D991C82EE9B}" srcOrd="0" destOrd="0" parTransId="{474FA3CC-0830-44EB-84FD-50C3D79E68BF}" sibTransId="{FCF5DB83-56C9-469D-949E-62EE82513883}"/>
    <dgm:cxn modelId="{B16F92A2-C4FE-4167-B163-FDDF43F73D3A}" type="presOf" srcId="{5E784967-69C4-4F0B-928A-75EE1F40CBA4}" destId="{D6AA28FB-CBF8-4653-B7CD-80974159E3CA}" srcOrd="1" destOrd="0" presId="urn:microsoft.com/office/officeart/2005/8/layout/hierarchy2"/>
    <dgm:cxn modelId="{A1D54EA5-8A83-47A6-8683-DDB159FAC685}" type="presOf" srcId="{2AD65722-14F3-4749-B39C-796B0B30C26C}" destId="{EA3D7D16-F52F-40D3-8A61-1437ED5207C6}" srcOrd="0" destOrd="0" presId="urn:microsoft.com/office/officeart/2005/8/layout/hierarchy2"/>
    <dgm:cxn modelId="{B828C0A8-ABE3-4346-99E5-FEA73AFC6627}" type="presOf" srcId="{474FA3CC-0830-44EB-84FD-50C3D79E68BF}" destId="{E80AB5F1-DA99-4C17-9718-45FF8BF192B0}" srcOrd="0" destOrd="0" presId="urn:microsoft.com/office/officeart/2005/8/layout/hierarchy2"/>
    <dgm:cxn modelId="{8C99E9AA-A88F-4B05-911E-86A7FB4480C4}" type="presOf" srcId="{27C4D13F-A86D-468D-A237-07108E7502E1}" destId="{9195AEF8-1156-4F52-A67B-9975D6DC6C2A}" srcOrd="0" destOrd="0" presId="urn:microsoft.com/office/officeart/2005/8/layout/hierarchy2"/>
    <dgm:cxn modelId="{AE7214AD-CCA3-4EA6-85F5-F7037A1D12F1}" type="presOf" srcId="{6AC61A6A-9E4A-4520-BC0D-1BA9F685EB91}" destId="{A05CA128-01F1-4020-8034-11FC81201174}" srcOrd="0" destOrd="0" presId="urn:microsoft.com/office/officeart/2005/8/layout/hierarchy2"/>
    <dgm:cxn modelId="{0FD63CB2-E088-4F06-BCDD-A5D2C73A0D93}" type="presOf" srcId="{4883D3BF-3755-4964-A4C4-4391F89E0652}" destId="{B8DFB057-37F6-4FCB-8B3C-E985B51B9893}" srcOrd="0" destOrd="0" presId="urn:microsoft.com/office/officeart/2005/8/layout/hierarchy2"/>
    <dgm:cxn modelId="{FABE8EBA-0A17-48BE-B3E8-02E04D1421A6}" type="presOf" srcId="{13D6B11E-65F2-438E-8B5E-5D991C82EE9B}" destId="{F7E79D4D-4818-4F5E-B1C4-20D9F8162029}" srcOrd="0" destOrd="0" presId="urn:microsoft.com/office/officeart/2005/8/layout/hierarchy2"/>
    <dgm:cxn modelId="{839C3DBD-2995-45D9-83AB-C6F53F56BC5D}" srcId="{9F01352B-A354-4F8D-80DF-3EFDEE404976}" destId="{08CD5FDB-2DC8-42A9-A294-6C0D2A3AEFE9}" srcOrd="0" destOrd="0" parTransId="{4883D3BF-3755-4964-A4C4-4391F89E0652}" sibTransId="{A6D148D8-DBFF-45AB-B501-4D0CD9204EF6}"/>
    <dgm:cxn modelId="{0B8F0CBF-ACAE-44D5-BDF6-4820854B3611}" srcId="{5FE0ED53-1383-4C70-89B8-5CBCA13E63B4}" destId="{9F01352B-A354-4F8D-80DF-3EFDEE404976}" srcOrd="1" destOrd="0" parTransId="{6AC61A6A-9E4A-4520-BC0D-1BA9F685EB91}" sibTransId="{642493B6-2D09-4A4B-8525-10AC032840C7}"/>
    <dgm:cxn modelId="{43EDEFC3-3203-4D6E-A9C5-721AE7FF074F}" srcId="{5FE0ED53-1383-4C70-89B8-5CBCA13E63B4}" destId="{2AD65722-14F3-4749-B39C-796B0B30C26C}" srcOrd="0" destOrd="0" parTransId="{74E4A1E7-2329-4EF6-B6E0-A515F0B495FC}" sibTransId="{E4C7418A-0111-4190-9BCE-5C76FC339B75}"/>
    <dgm:cxn modelId="{615DDAC5-AB66-4671-8A49-CDB7D054D589}" type="presOf" srcId="{74E4A1E7-2329-4EF6-B6E0-A515F0B495FC}" destId="{8F281C66-AB21-4A60-81DB-68EC6A753978}" srcOrd="1" destOrd="0" presId="urn:microsoft.com/office/officeart/2005/8/layout/hierarchy2"/>
    <dgm:cxn modelId="{93C478CF-1C3A-4856-AD8E-3FA6F32BA3A0}" type="presOf" srcId="{050D6144-B672-41CE-A280-21951E7D4619}" destId="{0785AA00-B1E7-4863-9ED9-6BCC0796FD86}" srcOrd="0" destOrd="0" presId="urn:microsoft.com/office/officeart/2005/8/layout/hierarchy2"/>
    <dgm:cxn modelId="{858E6DD8-C322-42EB-9A25-441CDA5F23F7}" type="presOf" srcId="{5FE0ED53-1383-4C70-89B8-5CBCA13E63B4}" destId="{3170E391-A1E7-491F-A87E-1C3259C47A22}" srcOrd="0" destOrd="0" presId="urn:microsoft.com/office/officeart/2005/8/layout/hierarchy2"/>
    <dgm:cxn modelId="{818506DF-AE6F-47C5-9B4B-65432FFD4AEA}" type="presOf" srcId="{873C88D4-84A2-4665-93D0-6F4F23FAD69A}" destId="{C8FECD6F-DDC7-46F7-B3DA-B97846F99A4F}" srcOrd="0" destOrd="0" presId="urn:microsoft.com/office/officeart/2005/8/layout/hierarchy2"/>
    <dgm:cxn modelId="{6370FFF3-1E0B-4E5B-B7AD-C68CA4EA3E13}" srcId="{5FE0ED53-1383-4C70-89B8-5CBCA13E63B4}" destId="{050D6144-B672-41CE-A280-21951E7D4619}" srcOrd="2" destOrd="0" parTransId="{5E784967-69C4-4F0B-928A-75EE1F40CBA4}" sibTransId="{8E938B6C-5009-4F1E-B700-4DF0394AAF4F}"/>
    <dgm:cxn modelId="{8148E4F9-3895-435F-923D-B8008D3DB534}" type="presOf" srcId="{873C88D4-84A2-4665-93D0-6F4F23FAD69A}" destId="{D7C118A6-CE63-4760-9F8E-B22C467A0481}" srcOrd="1" destOrd="0" presId="urn:microsoft.com/office/officeart/2005/8/layout/hierarchy2"/>
    <dgm:cxn modelId="{4AFD06FB-1557-4717-9CC2-2588394DE801}" type="presOf" srcId="{9F01352B-A354-4F8D-80DF-3EFDEE404976}" destId="{432563D8-81BE-482E-AE72-90C61A08F53F}" srcOrd="0" destOrd="0" presId="urn:microsoft.com/office/officeart/2005/8/layout/hierarchy2"/>
    <dgm:cxn modelId="{5BECEAFC-871E-462E-87E9-0DDEE97B3254}" type="presParOf" srcId="{9195AEF8-1156-4F52-A67B-9975D6DC6C2A}" destId="{B78CDDEC-5BAD-494D-BF42-9AF10DBB9DF9}" srcOrd="0" destOrd="0" presId="urn:microsoft.com/office/officeart/2005/8/layout/hierarchy2"/>
    <dgm:cxn modelId="{C71A84E6-905C-43E8-85A5-F9BF38F32361}" type="presParOf" srcId="{B78CDDEC-5BAD-494D-BF42-9AF10DBB9DF9}" destId="{3170E391-A1E7-491F-A87E-1C3259C47A22}" srcOrd="0" destOrd="0" presId="urn:microsoft.com/office/officeart/2005/8/layout/hierarchy2"/>
    <dgm:cxn modelId="{B91FA738-A1A7-49D1-99A9-11B9633941F2}" type="presParOf" srcId="{B78CDDEC-5BAD-494D-BF42-9AF10DBB9DF9}" destId="{A69A7AED-578E-410F-B80C-742666B9E3A5}" srcOrd="1" destOrd="0" presId="urn:microsoft.com/office/officeart/2005/8/layout/hierarchy2"/>
    <dgm:cxn modelId="{C987B1C2-EF3F-4AD1-B9D8-59C569859D01}" type="presParOf" srcId="{A69A7AED-578E-410F-B80C-742666B9E3A5}" destId="{3053806D-B6B8-46FC-B6B6-C3C787076A3C}" srcOrd="0" destOrd="0" presId="urn:microsoft.com/office/officeart/2005/8/layout/hierarchy2"/>
    <dgm:cxn modelId="{AF30C7A4-1B9B-4D21-AC4F-F81859E03897}" type="presParOf" srcId="{3053806D-B6B8-46FC-B6B6-C3C787076A3C}" destId="{8F281C66-AB21-4A60-81DB-68EC6A753978}" srcOrd="0" destOrd="0" presId="urn:microsoft.com/office/officeart/2005/8/layout/hierarchy2"/>
    <dgm:cxn modelId="{E682DDF5-1CAB-460A-85EF-A1AD556B1BAC}" type="presParOf" srcId="{A69A7AED-578E-410F-B80C-742666B9E3A5}" destId="{8EAB72DA-C87F-498B-B422-462D84D201F4}" srcOrd="1" destOrd="0" presId="urn:microsoft.com/office/officeart/2005/8/layout/hierarchy2"/>
    <dgm:cxn modelId="{EB3B37BF-766E-45E6-82BD-E8C29BFDBC3E}" type="presParOf" srcId="{8EAB72DA-C87F-498B-B422-462D84D201F4}" destId="{EA3D7D16-F52F-40D3-8A61-1437ED5207C6}" srcOrd="0" destOrd="0" presId="urn:microsoft.com/office/officeart/2005/8/layout/hierarchy2"/>
    <dgm:cxn modelId="{DF29B278-F74C-48CC-9F7F-B7D7C8063235}" type="presParOf" srcId="{8EAB72DA-C87F-498B-B422-462D84D201F4}" destId="{55473747-F21F-451A-A33C-0A8E879D3C1B}" srcOrd="1" destOrd="0" presId="urn:microsoft.com/office/officeart/2005/8/layout/hierarchy2"/>
    <dgm:cxn modelId="{5F384E28-F4BC-473B-8793-6EEC5821DBD9}" type="presParOf" srcId="{55473747-F21F-451A-A33C-0A8E879D3C1B}" destId="{E80AB5F1-DA99-4C17-9718-45FF8BF192B0}" srcOrd="0" destOrd="0" presId="urn:microsoft.com/office/officeart/2005/8/layout/hierarchy2"/>
    <dgm:cxn modelId="{44F4D2DC-955A-4FF5-806E-E2789AA5AAF7}" type="presParOf" srcId="{E80AB5F1-DA99-4C17-9718-45FF8BF192B0}" destId="{938C1E9E-7BE3-4BBB-92D3-BDC6A960881E}" srcOrd="0" destOrd="0" presId="urn:microsoft.com/office/officeart/2005/8/layout/hierarchy2"/>
    <dgm:cxn modelId="{F42B76D1-2F97-4CF1-830A-D35B65C78FC8}" type="presParOf" srcId="{55473747-F21F-451A-A33C-0A8E879D3C1B}" destId="{63254043-68ED-4112-91DC-99399F56ABF8}" srcOrd="1" destOrd="0" presId="urn:microsoft.com/office/officeart/2005/8/layout/hierarchy2"/>
    <dgm:cxn modelId="{47EB95EC-61CD-498A-93AF-539E82568324}" type="presParOf" srcId="{63254043-68ED-4112-91DC-99399F56ABF8}" destId="{F7E79D4D-4818-4F5E-B1C4-20D9F8162029}" srcOrd="0" destOrd="0" presId="urn:microsoft.com/office/officeart/2005/8/layout/hierarchy2"/>
    <dgm:cxn modelId="{D931041F-782C-47AF-A45F-0BF824921F4F}" type="presParOf" srcId="{63254043-68ED-4112-91DC-99399F56ABF8}" destId="{A52B5B4A-C7D4-4CE5-8C22-57C8408EA10B}" srcOrd="1" destOrd="0" presId="urn:microsoft.com/office/officeart/2005/8/layout/hierarchy2"/>
    <dgm:cxn modelId="{28D6B1F9-59F3-4F95-B3AD-570DE182B1E9}" type="presParOf" srcId="{A69A7AED-578E-410F-B80C-742666B9E3A5}" destId="{A05CA128-01F1-4020-8034-11FC81201174}" srcOrd="2" destOrd="0" presId="urn:microsoft.com/office/officeart/2005/8/layout/hierarchy2"/>
    <dgm:cxn modelId="{862FF3DC-AEFE-40A3-8636-1933CF1F9939}" type="presParOf" srcId="{A05CA128-01F1-4020-8034-11FC81201174}" destId="{5B7E900E-2CE6-4492-ABBA-D6796686FD5D}" srcOrd="0" destOrd="0" presId="urn:microsoft.com/office/officeart/2005/8/layout/hierarchy2"/>
    <dgm:cxn modelId="{9C09F435-B861-4652-922E-A0EE5D9D652A}" type="presParOf" srcId="{A69A7AED-578E-410F-B80C-742666B9E3A5}" destId="{8F3FDFE5-B6A4-4436-A10D-B8AB3DD8CBE9}" srcOrd="3" destOrd="0" presId="urn:microsoft.com/office/officeart/2005/8/layout/hierarchy2"/>
    <dgm:cxn modelId="{58ECA523-2CB8-4B29-9AE9-8A500D6465F5}" type="presParOf" srcId="{8F3FDFE5-B6A4-4436-A10D-B8AB3DD8CBE9}" destId="{432563D8-81BE-482E-AE72-90C61A08F53F}" srcOrd="0" destOrd="0" presId="urn:microsoft.com/office/officeart/2005/8/layout/hierarchy2"/>
    <dgm:cxn modelId="{93A11C4D-D1E1-4473-949A-D4FDA4C6EF41}" type="presParOf" srcId="{8F3FDFE5-B6A4-4436-A10D-B8AB3DD8CBE9}" destId="{7C29EBFE-D864-4690-9032-900A27A75AD4}" srcOrd="1" destOrd="0" presId="urn:microsoft.com/office/officeart/2005/8/layout/hierarchy2"/>
    <dgm:cxn modelId="{138BDABC-A26B-45EE-8B74-F5A130617BEF}" type="presParOf" srcId="{7C29EBFE-D864-4690-9032-900A27A75AD4}" destId="{B8DFB057-37F6-4FCB-8B3C-E985B51B9893}" srcOrd="0" destOrd="0" presId="urn:microsoft.com/office/officeart/2005/8/layout/hierarchy2"/>
    <dgm:cxn modelId="{644E59E9-320B-4590-919A-927C013CDCF2}" type="presParOf" srcId="{B8DFB057-37F6-4FCB-8B3C-E985B51B9893}" destId="{07B761A3-CCD9-4EB6-A572-CCDE92273218}" srcOrd="0" destOrd="0" presId="urn:microsoft.com/office/officeart/2005/8/layout/hierarchy2"/>
    <dgm:cxn modelId="{E33BAA51-3CF7-460F-82F4-45D6152E3D16}" type="presParOf" srcId="{7C29EBFE-D864-4690-9032-900A27A75AD4}" destId="{73715505-511B-4F73-801D-5D756673010B}" srcOrd="1" destOrd="0" presId="urn:microsoft.com/office/officeart/2005/8/layout/hierarchy2"/>
    <dgm:cxn modelId="{0B3F18CD-4B02-4134-8E0A-410EF8E34C6A}" type="presParOf" srcId="{73715505-511B-4F73-801D-5D756673010B}" destId="{91061BC6-B6D7-413B-AEC4-F70F7E9C850F}" srcOrd="0" destOrd="0" presId="urn:microsoft.com/office/officeart/2005/8/layout/hierarchy2"/>
    <dgm:cxn modelId="{A4F51FDC-5A32-49F5-A5A6-8FC933D80079}" type="presParOf" srcId="{73715505-511B-4F73-801D-5D756673010B}" destId="{CDE2E63E-F678-4121-99C0-1029E21CAB45}" srcOrd="1" destOrd="0" presId="urn:microsoft.com/office/officeart/2005/8/layout/hierarchy2"/>
    <dgm:cxn modelId="{673A0E68-164F-4F2A-9C15-EC5C99D6E303}" type="presParOf" srcId="{A69A7AED-578E-410F-B80C-742666B9E3A5}" destId="{D538CAFF-4DA3-4491-B5F7-2890B9D00B4C}" srcOrd="4" destOrd="0" presId="urn:microsoft.com/office/officeart/2005/8/layout/hierarchy2"/>
    <dgm:cxn modelId="{6BA68A0D-70B8-49D9-97B7-B4265EEE7B43}" type="presParOf" srcId="{D538CAFF-4DA3-4491-B5F7-2890B9D00B4C}" destId="{D6AA28FB-CBF8-4653-B7CD-80974159E3CA}" srcOrd="0" destOrd="0" presId="urn:microsoft.com/office/officeart/2005/8/layout/hierarchy2"/>
    <dgm:cxn modelId="{7468D9C1-5BE4-4F76-9846-A1E6C89E327B}" type="presParOf" srcId="{A69A7AED-578E-410F-B80C-742666B9E3A5}" destId="{1E705FC2-998E-4E0F-8596-EAEB5F2F6B1B}" srcOrd="5" destOrd="0" presId="urn:microsoft.com/office/officeart/2005/8/layout/hierarchy2"/>
    <dgm:cxn modelId="{2A7F6F0D-8558-4ECB-B4FC-9B84636F1A3C}" type="presParOf" srcId="{1E705FC2-998E-4E0F-8596-EAEB5F2F6B1B}" destId="{0785AA00-B1E7-4863-9ED9-6BCC0796FD86}" srcOrd="0" destOrd="0" presId="urn:microsoft.com/office/officeart/2005/8/layout/hierarchy2"/>
    <dgm:cxn modelId="{94177362-895C-4F3B-ABB5-CD8036E7DCB6}" type="presParOf" srcId="{1E705FC2-998E-4E0F-8596-EAEB5F2F6B1B}" destId="{F0C6247A-74E8-4167-AA0A-0F7F4183B6C0}" srcOrd="1" destOrd="0" presId="urn:microsoft.com/office/officeart/2005/8/layout/hierarchy2"/>
    <dgm:cxn modelId="{DBF45121-31B5-4029-A11A-E825D82838C1}" type="presParOf" srcId="{F0C6247A-74E8-4167-AA0A-0F7F4183B6C0}" destId="{C8FECD6F-DDC7-46F7-B3DA-B97846F99A4F}" srcOrd="0" destOrd="0" presId="urn:microsoft.com/office/officeart/2005/8/layout/hierarchy2"/>
    <dgm:cxn modelId="{BAA7BC12-37D6-4B84-BECD-972F8731090F}" type="presParOf" srcId="{C8FECD6F-DDC7-46F7-B3DA-B97846F99A4F}" destId="{D7C118A6-CE63-4760-9F8E-B22C467A0481}" srcOrd="0" destOrd="0" presId="urn:microsoft.com/office/officeart/2005/8/layout/hierarchy2"/>
    <dgm:cxn modelId="{AD187457-7821-4F52-A45E-2D39F4127634}" type="presParOf" srcId="{F0C6247A-74E8-4167-AA0A-0F7F4183B6C0}" destId="{72DCF23E-4629-4469-9605-3DAAF908D611}" srcOrd="1" destOrd="0" presId="urn:microsoft.com/office/officeart/2005/8/layout/hierarchy2"/>
    <dgm:cxn modelId="{A3202B86-50A6-45CE-9674-28BE411B86CA}" type="presParOf" srcId="{72DCF23E-4629-4469-9605-3DAAF908D611}" destId="{EB26FBCD-4DC5-4D50-9230-1C292001E14D}" srcOrd="0" destOrd="0" presId="urn:microsoft.com/office/officeart/2005/8/layout/hierarchy2"/>
    <dgm:cxn modelId="{8FEBFCC6-B15E-4049-8E10-CD2222998369}" type="presParOf" srcId="{72DCF23E-4629-4469-9605-3DAAF908D611}" destId="{BC94F80D-DF63-4D0B-8DEE-FF86C78FA0EF}" srcOrd="1" destOrd="0" presId="urn:microsoft.com/office/officeart/2005/8/layout/hierarchy2"/>
  </dgm:cxnLst>
  <dgm:bg/>
  <dgm:whole>
    <a:ln w="38100"/>
  </dgm:whole>
  <dgm:extLst>
    <a:ext uri="http://schemas.microsoft.com/office/drawing/2008/diagram">
      <dsp:dataModelExt xmlns:dsp="http://schemas.microsoft.com/office/drawing/2008/diagram" relId="rId6" minVer="http://schemas.openxmlformats.org/drawingml/2006/diagram"/>
    </a:ext>
  </dgm:extLst>
</dgm:dataModel>
</file>

<file path=ppt/diagrams/data18.xml><?xml version="1.0" encoding="utf-8"?>
<dgm:dataModel xmlns:dgm="http://schemas.openxmlformats.org/drawingml/2006/diagram" xmlns:a="http://schemas.openxmlformats.org/drawingml/2006/main">
  <dgm:ptLst>
    <dgm:pt modelId="{BA71DC05-09F6-4A0B-A67E-00E969A0B176}" type="doc">
      <dgm:prSet loTypeId="urn:microsoft.com/office/officeart/2005/8/layout/orgChart1" loCatId="hierarchy" qsTypeId="urn:microsoft.com/office/officeart/2005/8/quickstyle/simple1" qsCatId="simple" csTypeId="urn:microsoft.com/office/officeart/2005/8/colors/accent1_2" csCatId="accent1" phldr="1"/>
      <dgm:spPr/>
      <dgm:t>
        <a:bodyPr/>
        <a:lstStyle/>
        <a:p>
          <a:endParaRPr lang="en-US"/>
        </a:p>
      </dgm:t>
    </dgm:pt>
    <dgm:pt modelId="{FC331287-6CE8-424F-B1CD-1B49D2F87BD9}">
      <dgm:prSet/>
      <dgm:spPr/>
      <dgm:t>
        <a:bodyPr/>
        <a:lstStyle/>
        <a:p>
          <a:r>
            <a:rPr lang="fa-IR" b="1">
              <a:solidFill>
                <a:srgbClr val="FFFF00"/>
              </a:solidFill>
              <a:cs typeface="+mj-cs"/>
            </a:rPr>
            <a:t>دلایل اثبات دعوا</a:t>
          </a:r>
          <a:endParaRPr lang="en-US" b="1">
            <a:solidFill>
              <a:srgbClr val="FFFF00"/>
            </a:solidFill>
            <a:cs typeface="+mj-cs"/>
          </a:endParaRPr>
        </a:p>
      </dgm:t>
    </dgm:pt>
    <dgm:pt modelId="{4EDC87D2-9E51-4280-9B9F-C9721005C285}" type="parTrans" cxnId="{839398BA-91FB-4AFB-91E7-C5E8A4E3960F}">
      <dgm:prSet/>
      <dgm:spPr/>
      <dgm:t>
        <a:bodyPr/>
        <a:lstStyle/>
        <a:p>
          <a:endParaRPr lang="en-US"/>
        </a:p>
      </dgm:t>
    </dgm:pt>
    <dgm:pt modelId="{41A6CCE2-FDEA-4328-AD5A-87DDB4BA1187}" type="sibTrans" cxnId="{839398BA-91FB-4AFB-91E7-C5E8A4E3960F}">
      <dgm:prSet/>
      <dgm:spPr/>
      <dgm:t>
        <a:bodyPr/>
        <a:lstStyle/>
        <a:p>
          <a:endParaRPr lang="en-US"/>
        </a:p>
      </dgm:t>
    </dgm:pt>
    <dgm:pt modelId="{94A33B73-D594-488C-B5AE-C50723DA9A54}">
      <dgm:prSet/>
      <dgm:spPr/>
      <dgm:t>
        <a:bodyPr/>
        <a:lstStyle/>
        <a:p>
          <a:r>
            <a:rPr lang="fa-IR" b="1">
              <a:solidFill>
                <a:srgbClr val="FFFF00"/>
              </a:solidFill>
              <a:cs typeface="+mj-cs"/>
            </a:rPr>
            <a:t>اقرار</a:t>
          </a:r>
          <a:endParaRPr lang="en-US" b="1">
            <a:solidFill>
              <a:srgbClr val="FFFF00"/>
            </a:solidFill>
            <a:cs typeface="+mj-cs"/>
          </a:endParaRPr>
        </a:p>
      </dgm:t>
    </dgm:pt>
    <dgm:pt modelId="{F8952623-BBCC-41E5-9244-0776C0BB33E2}" type="parTrans" cxnId="{5C11ECF4-3355-4555-AE5A-18E7D4E59C06}">
      <dgm:prSet/>
      <dgm:spPr/>
      <dgm:t>
        <a:bodyPr/>
        <a:lstStyle/>
        <a:p>
          <a:endParaRPr lang="en-US" b="1">
            <a:solidFill>
              <a:srgbClr val="FFFF00"/>
            </a:solidFill>
            <a:cs typeface="+mj-cs"/>
          </a:endParaRPr>
        </a:p>
      </dgm:t>
    </dgm:pt>
    <dgm:pt modelId="{0016251F-0970-4401-8694-A5A47FF4ADCA}" type="sibTrans" cxnId="{5C11ECF4-3355-4555-AE5A-18E7D4E59C06}">
      <dgm:prSet/>
      <dgm:spPr/>
      <dgm:t>
        <a:bodyPr/>
        <a:lstStyle/>
        <a:p>
          <a:endParaRPr lang="en-US"/>
        </a:p>
      </dgm:t>
    </dgm:pt>
    <dgm:pt modelId="{C88F73FA-6BD2-44AF-A623-1272F2D08232}">
      <dgm:prSet/>
      <dgm:spPr/>
      <dgm:t>
        <a:bodyPr/>
        <a:lstStyle/>
        <a:p>
          <a:r>
            <a:rPr lang="fa-IR" b="1">
              <a:solidFill>
                <a:srgbClr val="FFFF00"/>
              </a:solidFill>
              <a:cs typeface="+mj-cs"/>
            </a:rPr>
            <a:t>سند </a:t>
          </a:r>
          <a:endParaRPr lang="en-US" b="1">
            <a:solidFill>
              <a:srgbClr val="FFFF00"/>
            </a:solidFill>
            <a:cs typeface="+mj-cs"/>
          </a:endParaRPr>
        </a:p>
      </dgm:t>
    </dgm:pt>
    <dgm:pt modelId="{695397CA-B482-48B1-BAA9-3AB4E815D108}" type="parTrans" cxnId="{E117EE72-2821-42B8-B52B-C2D6024D04A1}">
      <dgm:prSet/>
      <dgm:spPr/>
      <dgm:t>
        <a:bodyPr/>
        <a:lstStyle/>
        <a:p>
          <a:endParaRPr lang="en-US" b="1">
            <a:solidFill>
              <a:srgbClr val="FFFF00"/>
            </a:solidFill>
            <a:cs typeface="+mj-cs"/>
          </a:endParaRPr>
        </a:p>
      </dgm:t>
    </dgm:pt>
    <dgm:pt modelId="{B77839A8-7EE2-4667-A52B-8B6ECE1B7040}" type="sibTrans" cxnId="{E117EE72-2821-42B8-B52B-C2D6024D04A1}">
      <dgm:prSet/>
      <dgm:spPr/>
      <dgm:t>
        <a:bodyPr/>
        <a:lstStyle/>
        <a:p>
          <a:endParaRPr lang="en-US"/>
        </a:p>
      </dgm:t>
    </dgm:pt>
    <dgm:pt modelId="{0DAC3634-E3A3-4354-ABE8-C36357D77214}">
      <dgm:prSet/>
      <dgm:spPr/>
      <dgm:t>
        <a:bodyPr/>
        <a:lstStyle/>
        <a:p>
          <a:r>
            <a:rPr lang="fa-IR" b="1">
              <a:solidFill>
                <a:srgbClr val="FFFF00"/>
              </a:solidFill>
              <a:cs typeface="+mj-cs"/>
            </a:rPr>
            <a:t>شهادت </a:t>
          </a:r>
          <a:endParaRPr lang="en-US" b="1">
            <a:solidFill>
              <a:srgbClr val="FFFF00"/>
            </a:solidFill>
            <a:cs typeface="+mj-cs"/>
          </a:endParaRPr>
        </a:p>
      </dgm:t>
    </dgm:pt>
    <dgm:pt modelId="{6CE7DECE-91F1-49A8-A7E6-017F40AA258B}" type="parTrans" cxnId="{199E8DD6-F9BC-4F26-A0C1-CC3503328FFA}">
      <dgm:prSet/>
      <dgm:spPr/>
      <dgm:t>
        <a:bodyPr/>
        <a:lstStyle/>
        <a:p>
          <a:endParaRPr lang="en-US" b="1">
            <a:solidFill>
              <a:srgbClr val="FFFF00"/>
            </a:solidFill>
            <a:cs typeface="+mj-cs"/>
          </a:endParaRPr>
        </a:p>
      </dgm:t>
    </dgm:pt>
    <dgm:pt modelId="{8FF4A676-2368-4279-B246-315CCEFCCEDC}" type="sibTrans" cxnId="{199E8DD6-F9BC-4F26-A0C1-CC3503328FFA}">
      <dgm:prSet/>
      <dgm:spPr/>
      <dgm:t>
        <a:bodyPr/>
        <a:lstStyle/>
        <a:p>
          <a:endParaRPr lang="en-US"/>
        </a:p>
      </dgm:t>
    </dgm:pt>
    <dgm:pt modelId="{59D187C7-B1C8-42C1-A54D-355AE281D853}">
      <dgm:prSet/>
      <dgm:spPr/>
      <dgm:t>
        <a:bodyPr/>
        <a:lstStyle/>
        <a:p>
          <a:r>
            <a:rPr lang="fa-IR" b="1">
              <a:solidFill>
                <a:srgbClr val="FFFF00"/>
              </a:solidFill>
              <a:cs typeface="+mj-cs"/>
            </a:rPr>
            <a:t>سوگند</a:t>
          </a:r>
          <a:endParaRPr lang="en-US" b="1">
            <a:solidFill>
              <a:srgbClr val="FFFF00"/>
            </a:solidFill>
            <a:cs typeface="+mj-cs"/>
          </a:endParaRPr>
        </a:p>
      </dgm:t>
    </dgm:pt>
    <dgm:pt modelId="{07BE2997-5749-4DED-9BB0-2C36B0CC0FBA}" type="parTrans" cxnId="{43F0DD2E-E007-408C-92D1-8ED2E3452E85}">
      <dgm:prSet/>
      <dgm:spPr/>
      <dgm:t>
        <a:bodyPr/>
        <a:lstStyle/>
        <a:p>
          <a:endParaRPr lang="en-US" b="1">
            <a:solidFill>
              <a:srgbClr val="FFFF00"/>
            </a:solidFill>
            <a:cs typeface="+mj-cs"/>
          </a:endParaRPr>
        </a:p>
      </dgm:t>
    </dgm:pt>
    <dgm:pt modelId="{ACAF0056-7AF2-4B56-BE26-77F569A88ABB}" type="sibTrans" cxnId="{43F0DD2E-E007-408C-92D1-8ED2E3452E85}">
      <dgm:prSet/>
      <dgm:spPr/>
      <dgm:t>
        <a:bodyPr/>
        <a:lstStyle/>
        <a:p>
          <a:endParaRPr lang="en-US"/>
        </a:p>
      </dgm:t>
    </dgm:pt>
    <dgm:pt modelId="{66267255-ECD0-491A-A706-87E65D75F7AB}">
      <dgm:prSet/>
      <dgm:spPr/>
      <dgm:t>
        <a:bodyPr/>
        <a:lstStyle/>
        <a:p>
          <a:r>
            <a:rPr lang="fa-IR" b="1">
              <a:solidFill>
                <a:srgbClr val="FFFF00"/>
              </a:solidFill>
              <a:cs typeface="+mj-cs"/>
            </a:rPr>
            <a:t>اَماره</a:t>
          </a:r>
          <a:endParaRPr lang="en-US" b="1">
            <a:solidFill>
              <a:srgbClr val="FFFF00"/>
            </a:solidFill>
            <a:cs typeface="+mj-cs"/>
          </a:endParaRPr>
        </a:p>
      </dgm:t>
    </dgm:pt>
    <dgm:pt modelId="{F1C307B6-576A-4AA3-B1E0-03046165910D}" type="parTrans" cxnId="{ACCF77C1-A77E-4742-9E13-F0325964D421}">
      <dgm:prSet/>
      <dgm:spPr/>
      <dgm:t>
        <a:bodyPr/>
        <a:lstStyle/>
        <a:p>
          <a:endParaRPr lang="en-US" b="1">
            <a:solidFill>
              <a:srgbClr val="FFFF00"/>
            </a:solidFill>
            <a:cs typeface="+mj-cs"/>
          </a:endParaRPr>
        </a:p>
      </dgm:t>
    </dgm:pt>
    <dgm:pt modelId="{F0672EE5-1D04-43DB-8FF8-D79CA858B26D}" type="sibTrans" cxnId="{ACCF77C1-A77E-4742-9E13-F0325964D421}">
      <dgm:prSet/>
      <dgm:spPr/>
      <dgm:t>
        <a:bodyPr/>
        <a:lstStyle/>
        <a:p>
          <a:endParaRPr lang="en-US"/>
        </a:p>
      </dgm:t>
    </dgm:pt>
    <dgm:pt modelId="{BBB24BD6-3F34-40D9-9AED-FD8F8D063D74}" type="pres">
      <dgm:prSet presAssocID="{BA71DC05-09F6-4A0B-A67E-00E969A0B176}" presName="hierChild1" presStyleCnt="0">
        <dgm:presLayoutVars>
          <dgm:orgChart val="1"/>
          <dgm:chPref val="1"/>
          <dgm:dir/>
          <dgm:animOne val="branch"/>
          <dgm:animLvl val="lvl"/>
          <dgm:resizeHandles/>
        </dgm:presLayoutVars>
      </dgm:prSet>
      <dgm:spPr/>
    </dgm:pt>
    <dgm:pt modelId="{978BA76F-0E88-4A34-ACA1-052FBE86E27A}" type="pres">
      <dgm:prSet presAssocID="{FC331287-6CE8-424F-B1CD-1B49D2F87BD9}" presName="hierRoot1" presStyleCnt="0">
        <dgm:presLayoutVars>
          <dgm:hierBranch val="init"/>
        </dgm:presLayoutVars>
      </dgm:prSet>
      <dgm:spPr/>
    </dgm:pt>
    <dgm:pt modelId="{33EE01B7-7406-434A-A2AA-E11EC066355D}" type="pres">
      <dgm:prSet presAssocID="{FC331287-6CE8-424F-B1CD-1B49D2F87BD9}" presName="rootComposite1" presStyleCnt="0"/>
      <dgm:spPr/>
    </dgm:pt>
    <dgm:pt modelId="{AE99264A-EB5E-4549-8ABB-CAB66652FBE1}" type="pres">
      <dgm:prSet presAssocID="{FC331287-6CE8-424F-B1CD-1B49D2F87BD9}" presName="rootText1" presStyleLbl="node0" presStyleIdx="0" presStyleCnt="1" custScaleX="201590">
        <dgm:presLayoutVars>
          <dgm:chPref val="3"/>
        </dgm:presLayoutVars>
      </dgm:prSet>
      <dgm:spPr/>
    </dgm:pt>
    <dgm:pt modelId="{ED184D5A-1E40-4A22-AD75-AC6592A631B5}" type="pres">
      <dgm:prSet presAssocID="{FC331287-6CE8-424F-B1CD-1B49D2F87BD9}" presName="rootConnector1" presStyleLbl="node1" presStyleIdx="0" presStyleCnt="0"/>
      <dgm:spPr/>
    </dgm:pt>
    <dgm:pt modelId="{9563A8B4-8564-448D-987C-31F956BE4748}" type="pres">
      <dgm:prSet presAssocID="{FC331287-6CE8-424F-B1CD-1B49D2F87BD9}" presName="hierChild2" presStyleCnt="0"/>
      <dgm:spPr/>
    </dgm:pt>
    <dgm:pt modelId="{46156F72-8EF0-42D2-A9E9-8AB98C5231FD}" type="pres">
      <dgm:prSet presAssocID="{F8952623-BBCC-41E5-9244-0776C0BB33E2}" presName="Name37" presStyleLbl="parChTrans1D2" presStyleIdx="0" presStyleCnt="5"/>
      <dgm:spPr/>
    </dgm:pt>
    <dgm:pt modelId="{DCAD4D71-FE34-4A69-B524-5B84E46AFDFD}" type="pres">
      <dgm:prSet presAssocID="{94A33B73-D594-488C-B5AE-C50723DA9A54}" presName="hierRoot2" presStyleCnt="0">
        <dgm:presLayoutVars>
          <dgm:hierBranch val="init"/>
        </dgm:presLayoutVars>
      </dgm:prSet>
      <dgm:spPr/>
    </dgm:pt>
    <dgm:pt modelId="{613A7DDA-FCF0-486A-8868-10BF49FF5960}" type="pres">
      <dgm:prSet presAssocID="{94A33B73-D594-488C-B5AE-C50723DA9A54}" presName="rootComposite" presStyleCnt="0"/>
      <dgm:spPr/>
    </dgm:pt>
    <dgm:pt modelId="{24D82523-0AC3-4002-8EF2-0491E1C797FB}" type="pres">
      <dgm:prSet presAssocID="{94A33B73-D594-488C-B5AE-C50723DA9A54}" presName="rootText" presStyleLbl="node2" presStyleIdx="0" presStyleCnt="5">
        <dgm:presLayoutVars>
          <dgm:chPref val="3"/>
        </dgm:presLayoutVars>
      </dgm:prSet>
      <dgm:spPr/>
    </dgm:pt>
    <dgm:pt modelId="{B1535642-F96A-4EEA-BA33-7B195DA8F59F}" type="pres">
      <dgm:prSet presAssocID="{94A33B73-D594-488C-B5AE-C50723DA9A54}" presName="rootConnector" presStyleLbl="node2" presStyleIdx="0" presStyleCnt="5"/>
      <dgm:spPr/>
    </dgm:pt>
    <dgm:pt modelId="{B559F13F-4C02-4091-B0A5-BC65350503AF}" type="pres">
      <dgm:prSet presAssocID="{94A33B73-D594-488C-B5AE-C50723DA9A54}" presName="hierChild4" presStyleCnt="0"/>
      <dgm:spPr/>
    </dgm:pt>
    <dgm:pt modelId="{D2E87252-5921-4060-8300-81CDD839A753}" type="pres">
      <dgm:prSet presAssocID="{94A33B73-D594-488C-B5AE-C50723DA9A54}" presName="hierChild5" presStyleCnt="0"/>
      <dgm:spPr/>
    </dgm:pt>
    <dgm:pt modelId="{0AB9BAEA-643F-4D8B-8387-920486A68C25}" type="pres">
      <dgm:prSet presAssocID="{695397CA-B482-48B1-BAA9-3AB4E815D108}" presName="Name37" presStyleLbl="parChTrans1D2" presStyleIdx="1" presStyleCnt="5"/>
      <dgm:spPr/>
    </dgm:pt>
    <dgm:pt modelId="{D4E6918A-10D0-4A15-85FB-75B575A1FE7C}" type="pres">
      <dgm:prSet presAssocID="{C88F73FA-6BD2-44AF-A623-1272F2D08232}" presName="hierRoot2" presStyleCnt="0">
        <dgm:presLayoutVars>
          <dgm:hierBranch val="init"/>
        </dgm:presLayoutVars>
      </dgm:prSet>
      <dgm:spPr/>
    </dgm:pt>
    <dgm:pt modelId="{C4A00FB6-DD97-46CC-BD32-6E720D03714D}" type="pres">
      <dgm:prSet presAssocID="{C88F73FA-6BD2-44AF-A623-1272F2D08232}" presName="rootComposite" presStyleCnt="0"/>
      <dgm:spPr/>
    </dgm:pt>
    <dgm:pt modelId="{17026EE2-CFDA-4E98-9890-19098CA8272E}" type="pres">
      <dgm:prSet presAssocID="{C88F73FA-6BD2-44AF-A623-1272F2D08232}" presName="rootText" presStyleLbl="node2" presStyleIdx="1" presStyleCnt="5">
        <dgm:presLayoutVars>
          <dgm:chPref val="3"/>
        </dgm:presLayoutVars>
      </dgm:prSet>
      <dgm:spPr/>
    </dgm:pt>
    <dgm:pt modelId="{03A4594E-18B4-4868-9C3B-ADD338F1A80A}" type="pres">
      <dgm:prSet presAssocID="{C88F73FA-6BD2-44AF-A623-1272F2D08232}" presName="rootConnector" presStyleLbl="node2" presStyleIdx="1" presStyleCnt="5"/>
      <dgm:spPr/>
    </dgm:pt>
    <dgm:pt modelId="{790B9B00-8407-4C97-A9F8-C4E55F40C84C}" type="pres">
      <dgm:prSet presAssocID="{C88F73FA-6BD2-44AF-A623-1272F2D08232}" presName="hierChild4" presStyleCnt="0"/>
      <dgm:spPr/>
    </dgm:pt>
    <dgm:pt modelId="{56772619-3605-4CD0-AC91-E8544B1D982C}" type="pres">
      <dgm:prSet presAssocID="{C88F73FA-6BD2-44AF-A623-1272F2D08232}" presName="hierChild5" presStyleCnt="0"/>
      <dgm:spPr/>
    </dgm:pt>
    <dgm:pt modelId="{50CD2FF1-4458-4286-8CB7-E791C1EA68E9}" type="pres">
      <dgm:prSet presAssocID="{6CE7DECE-91F1-49A8-A7E6-017F40AA258B}" presName="Name37" presStyleLbl="parChTrans1D2" presStyleIdx="2" presStyleCnt="5"/>
      <dgm:spPr/>
    </dgm:pt>
    <dgm:pt modelId="{F89CFA44-D779-46AE-86B8-EDCD67D50090}" type="pres">
      <dgm:prSet presAssocID="{0DAC3634-E3A3-4354-ABE8-C36357D77214}" presName="hierRoot2" presStyleCnt="0">
        <dgm:presLayoutVars>
          <dgm:hierBranch val="init"/>
        </dgm:presLayoutVars>
      </dgm:prSet>
      <dgm:spPr/>
    </dgm:pt>
    <dgm:pt modelId="{44FDC5BE-1C4F-4B05-8A76-58E871D37ECD}" type="pres">
      <dgm:prSet presAssocID="{0DAC3634-E3A3-4354-ABE8-C36357D77214}" presName="rootComposite" presStyleCnt="0"/>
      <dgm:spPr/>
    </dgm:pt>
    <dgm:pt modelId="{C45B431C-8E3F-46F6-A8AE-505778CA7B19}" type="pres">
      <dgm:prSet presAssocID="{0DAC3634-E3A3-4354-ABE8-C36357D77214}" presName="rootText" presStyleLbl="node2" presStyleIdx="2" presStyleCnt="5">
        <dgm:presLayoutVars>
          <dgm:chPref val="3"/>
        </dgm:presLayoutVars>
      </dgm:prSet>
      <dgm:spPr/>
    </dgm:pt>
    <dgm:pt modelId="{5DAA219E-2F42-4A67-99C1-8231B49108F1}" type="pres">
      <dgm:prSet presAssocID="{0DAC3634-E3A3-4354-ABE8-C36357D77214}" presName="rootConnector" presStyleLbl="node2" presStyleIdx="2" presStyleCnt="5"/>
      <dgm:spPr/>
    </dgm:pt>
    <dgm:pt modelId="{4C5655AB-F2FE-4859-8DB1-8897C57B3540}" type="pres">
      <dgm:prSet presAssocID="{0DAC3634-E3A3-4354-ABE8-C36357D77214}" presName="hierChild4" presStyleCnt="0"/>
      <dgm:spPr/>
    </dgm:pt>
    <dgm:pt modelId="{BBA4ED8A-824D-41DA-A496-864A3952DA8F}" type="pres">
      <dgm:prSet presAssocID="{0DAC3634-E3A3-4354-ABE8-C36357D77214}" presName="hierChild5" presStyleCnt="0"/>
      <dgm:spPr/>
    </dgm:pt>
    <dgm:pt modelId="{516D0D55-8468-4F62-B76C-24B0BD3A645E}" type="pres">
      <dgm:prSet presAssocID="{07BE2997-5749-4DED-9BB0-2C36B0CC0FBA}" presName="Name37" presStyleLbl="parChTrans1D2" presStyleIdx="3" presStyleCnt="5"/>
      <dgm:spPr/>
    </dgm:pt>
    <dgm:pt modelId="{4357D52A-5F84-4DAC-8C58-1113EF68C41B}" type="pres">
      <dgm:prSet presAssocID="{59D187C7-B1C8-42C1-A54D-355AE281D853}" presName="hierRoot2" presStyleCnt="0">
        <dgm:presLayoutVars>
          <dgm:hierBranch val="init"/>
        </dgm:presLayoutVars>
      </dgm:prSet>
      <dgm:spPr/>
    </dgm:pt>
    <dgm:pt modelId="{5D883FC1-6E22-4017-94EB-A882410B3AF2}" type="pres">
      <dgm:prSet presAssocID="{59D187C7-B1C8-42C1-A54D-355AE281D853}" presName="rootComposite" presStyleCnt="0"/>
      <dgm:spPr/>
    </dgm:pt>
    <dgm:pt modelId="{5BF0B367-D245-4D5C-905D-68AF036004A3}" type="pres">
      <dgm:prSet presAssocID="{59D187C7-B1C8-42C1-A54D-355AE281D853}" presName="rootText" presStyleLbl="node2" presStyleIdx="3" presStyleCnt="5">
        <dgm:presLayoutVars>
          <dgm:chPref val="3"/>
        </dgm:presLayoutVars>
      </dgm:prSet>
      <dgm:spPr/>
    </dgm:pt>
    <dgm:pt modelId="{873952EE-40D1-44C1-82D5-829A40A87DC6}" type="pres">
      <dgm:prSet presAssocID="{59D187C7-B1C8-42C1-A54D-355AE281D853}" presName="rootConnector" presStyleLbl="node2" presStyleIdx="3" presStyleCnt="5"/>
      <dgm:spPr/>
    </dgm:pt>
    <dgm:pt modelId="{B1870CC6-67BD-45DC-8717-6D1EB79E0988}" type="pres">
      <dgm:prSet presAssocID="{59D187C7-B1C8-42C1-A54D-355AE281D853}" presName="hierChild4" presStyleCnt="0"/>
      <dgm:spPr/>
    </dgm:pt>
    <dgm:pt modelId="{66BFA59A-A896-469D-A6EF-56D0589873EE}" type="pres">
      <dgm:prSet presAssocID="{59D187C7-B1C8-42C1-A54D-355AE281D853}" presName="hierChild5" presStyleCnt="0"/>
      <dgm:spPr/>
    </dgm:pt>
    <dgm:pt modelId="{44BEB076-F414-4809-9E1A-59C1A3790CCA}" type="pres">
      <dgm:prSet presAssocID="{F1C307B6-576A-4AA3-B1E0-03046165910D}" presName="Name37" presStyleLbl="parChTrans1D2" presStyleIdx="4" presStyleCnt="5"/>
      <dgm:spPr/>
    </dgm:pt>
    <dgm:pt modelId="{2BAE83C8-22A7-48FE-829D-1CFE714C6E93}" type="pres">
      <dgm:prSet presAssocID="{66267255-ECD0-491A-A706-87E65D75F7AB}" presName="hierRoot2" presStyleCnt="0">
        <dgm:presLayoutVars>
          <dgm:hierBranch val="init"/>
        </dgm:presLayoutVars>
      </dgm:prSet>
      <dgm:spPr/>
    </dgm:pt>
    <dgm:pt modelId="{6EC8D6BD-7BDD-4E65-B085-31D73C4EFC11}" type="pres">
      <dgm:prSet presAssocID="{66267255-ECD0-491A-A706-87E65D75F7AB}" presName="rootComposite" presStyleCnt="0"/>
      <dgm:spPr/>
    </dgm:pt>
    <dgm:pt modelId="{19DD58E3-D13B-4EB0-A12A-60E2F38EC63F}" type="pres">
      <dgm:prSet presAssocID="{66267255-ECD0-491A-A706-87E65D75F7AB}" presName="rootText" presStyleLbl="node2" presStyleIdx="4" presStyleCnt="5">
        <dgm:presLayoutVars>
          <dgm:chPref val="3"/>
        </dgm:presLayoutVars>
      </dgm:prSet>
      <dgm:spPr/>
    </dgm:pt>
    <dgm:pt modelId="{3DFD8BFC-0091-44A1-A225-4A38D5E161AB}" type="pres">
      <dgm:prSet presAssocID="{66267255-ECD0-491A-A706-87E65D75F7AB}" presName="rootConnector" presStyleLbl="node2" presStyleIdx="4" presStyleCnt="5"/>
      <dgm:spPr/>
    </dgm:pt>
    <dgm:pt modelId="{20F98630-3411-4A51-BC12-CA17EDD934F1}" type="pres">
      <dgm:prSet presAssocID="{66267255-ECD0-491A-A706-87E65D75F7AB}" presName="hierChild4" presStyleCnt="0"/>
      <dgm:spPr/>
    </dgm:pt>
    <dgm:pt modelId="{1F5102B3-068B-4107-BB31-14D4038D4691}" type="pres">
      <dgm:prSet presAssocID="{66267255-ECD0-491A-A706-87E65D75F7AB}" presName="hierChild5" presStyleCnt="0"/>
      <dgm:spPr/>
    </dgm:pt>
    <dgm:pt modelId="{4E99F125-9157-49D5-BBEB-DD95E12F0D9D}" type="pres">
      <dgm:prSet presAssocID="{FC331287-6CE8-424F-B1CD-1B49D2F87BD9}" presName="hierChild3" presStyleCnt="0"/>
      <dgm:spPr/>
    </dgm:pt>
  </dgm:ptLst>
  <dgm:cxnLst>
    <dgm:cxn modelId="{3EF59006-DB17-4D1A-B973-BF304AFAFA36}" type="presOf" srcId="{FC331287-6CE8-424F-B1CD-1B49D2F87BD9}" destId="{AE99264A-EB5E-4549-8ABB-CAB66652FBE1}" srcOrd="0" destOrd="0" presId="urn:microsoft.com/office/officeart/2005/8/layout/orgChart1"/>
    <dgm:cxn modelId="{4F4CB90A-F6FC-4BC0-90EC-7497F217AA58}" type="presOf" srcId="{07BE2997-5749-4DED-9BB0-2C36B0CC0FBA}" destId="{516D0D55-8468-4F62-B76C-24B0BD3A645E}" srcOrd="0" destOrd="0" presId="urn:microsoft.com/office/officeart/2005/8/layout/orgChart1"/>
    <dgm:cxn modelId="{29CB541C-3F92-4A88-B928-4D3E79BE4088}" type="presOf" srcId="{59D187C7-B1C8-42C1-A54D-355AE281D853}" destId="{5BF0B367-D245-4D5C-905D-68AF036004A3}" srcOrd="0" destOrd="0" presId="urn:microsoft.com/office/officeart/2005/8/layout/orgChart1"/>
    <dgm:cxn modelId="{43F0DD2E-E007-408C-92D1-8ED2E3452E85}" srcId="{FC331287-6CE8-424F-B1CD-1B49D2F87BD9}" destId="{59D187C7-B1C8-42C1-A54D-355AE281D853}" srcOrd="3" destOrd="0" parTransId="{07BE2997-5749-4DED-9BB0-2C36B0CC0FBA}" sibTransId="{ACAF0056-7AF2-4B56-BE26-77F569A88ABB}"/>
    <dgm:cxn modelId="{A8D4B537-C6BF-4814-90D9-D7E8C3BD9566}" type="presOf" srcId="{94A33B73-D594-488C-B5AE-C50723DA9A54}" destId="{B1535642-F96A-4EEA-BA33-7B195DA8F59F}" srcOrd="1" destOrd="0" presId="urn:microsoft.com/office/officeart/2005/8/layout/orgChart1"/>
    <dgm:cxn modelId="{8EFD8E5C-4C8A-4350-BA48-23E0B3C5A569}" type="presOf" srcId="{F1C307B6-576A-4AA3-B1E0-03046165910D}" destId="{44BEB076-F414-4809-9E1A-59C1A3790CCA}" srcOrd="0" destOrd="0" presId="urn:microsoft.com/office/officeart/2005/8/layout/orgChart1"/>
    <dgm:cxn modelId="{85286E5D-8F12-4F33-8F23-EBBE5E48A18B}" type="presOf" srcId="{0DAC3634-E3A3-4354-ABE8-C36357D77214}" destId="{C45B431C-8E3F-46F6-A8AE-505778CA7B19}" srcOrd="0" destOrd="0" presId="urn:microsoft.com/office/officeart/2005/8/layout/orgChart1"/>
    <dgm:cxn modelId="{1D3C8047-36ED-4F39-944E-0ED1B827C7B3}" type="presOf" srcId="{6CE7DECE-91F1-49A8-A7E6-017F40AA258B}" destId="{50CD2FF1-4458-4286-8CB7-E791C1EA68E9}" srcOrd="0" destOrd="0" presId="urn:microsoft.com/office/officeart/2005/8/layout/orgChart1"/>
    <dgm:cxn modelId="{8F81916A-1EBF-4BF0-A97F-0898EBF359AA}" type="presOf" srcId="{F8952623-BBCC-41E5-9244-0776C0BB33E2}" destId="{46156F72-8EF0-42D2-A9E9-8AB98C5231FD}" srcOrd="0" destOrd="0" presId="urn:microsoft.com/office/officeart/2005/8/layout/orgChart1"/>
    <dgm:cxn modelId="{BF78E94D-45C1-4886-888D-C8A3DFBA313A}" type="presOf" srcId="{66267255-ECD0-491A-A706-87E65D75F7AB}" destId="{3DFD8BFC-0091-44A1-A225-4A38D5E161AB}" srcOrd="1" destOrd="0" presId="urn:microsoft.com/office/officeart/2005/8/layout/orgChart1"/>
    <dgm:cxn modelId="{E117EE72-2821-42B8-B52B-C2D6024D04A1}" srcId="{FC331287-6CE8-424F-B1CD-1B49D2F87BD9}" destId="{C88F73FA-6BD2-44AF-A623-1272F2D08232}" srcOrd="1" destOrd="0" parTransId="{695397CA-B482-48B1-BAA9-3AB4E815D108}" sibTransId="{B77839A8-7EE2-4667-A52B-8B6ECE1B7040}"/>
    <dgm:cxn modelId="{C5F93853-4BF4-4E8D-8E22-56BF2AE9C1F1}" type="presOf" srcId="{BA71DC05-09F6-4A0B-A67E-00E969A0B176}" destId="{BBB24BD6-3F34-40D9-9AED-FD8F8D063D74}" srcOrd="0" destOrd="0" presId="urn:microsoft.com/office/officeart/2005/8/layout/orgChart1"/>
    <dgm:cxn modelId="{72853557-ED92-4888-AA68-FCEB63EE929F}" type="presOf" srcId="{695397CA-B482-48B1-BAA9-3AB4E815D108}" destId="{0AB9BAEA-643F-4D8B-8387-920486A68C25}" srcOrd="0" destOrd="0" presId="urn:microsoft.com/office/officeart/2005/8/layout/orgChart1"/>
    <dgm:cxn modelId="{533C0495-454B-4595-8C19-6669C881AFD8}" type="presOf" srcId="{66267255-ECD0-491A-A706-87E65D75F7AB}" destId="{19DD58E3-D13B-4EB0-A12A-60E2F38EC63F}" srcOrd="0" destOrd="0" presId="urn:microsoft.com/office/officeart/2005/8/layout/orgChart1"/>
    <dgm:cxn modelId="{5F1215B2-B588-46DC-AACE-3F828AF46E19}" type="presOf" srcId="{59D187C7-B1C8-42C1-A54D-355AE281D853}" destId="{873952EE-40D1-44C1-82D5-829A40A87DC6}" srcOrd="1" destOrd="0" presId="urn:microsoft.com/office/officeart/2005/8/layout/orgChart1"/>
    <dgm:cxn modelId="{839398BA-91FB-4AFB-91E7-C5E8A4E3960F}" srcId="{BA71DC05-09F6-4A0B-A67E-00E969A0B176}" destId="{FC331287-6CE8-424F-B1CD-1B49D2F87BD9}" srcOrd="0" destOrd="0" parTransId="{4EDC87D2-9E51-4280-9B9F-C9721005C285}" sibTransId="{41A6CCE2-FDEA-4328-AD5A-87DDB4BA1187}"/>
    <dgm:cxn modelId="{ACCF77C1-A77E-4742-9E13-F0325964D421}" srcId="{FC331287-6CE8-424F-B1CD-1B49D2F87BD9}" destId="{66267255-ECD0-491A-A706-87E65D75F7AB}" srcOrd="4" destOrd="0" parTransId="{F1C307B6-576A-4AA3-B1E0-03046165910D}" sibTransId="{F0672EE5-1D04-43DB-8FF8-D79CA858B26D}"/>
    <dgm:cxn modelId="{A0F90DCB-48ED-4C56-85F6-1D26519F0137}" type="presOf" srcId="{FC331287-6CE8-424F-B1CD-1B49D2F87BD9}" destId="{ED184D5A-1E40-4A22-AD75-AC6592A631B5}" srcOrd="1" destOrd="0" presId="urn:microsoft.com/office/officeart/2005/8/layout/orgChart1"/>
    <dgm:cxn modelId="{D43A9DCD-A192-479F-88F0-7F255D23342C}" type="presOf" srcId="{C88F73FA-6BD2-44AF-A623-1272F2D08232}" destId="{17026EE2-CFDA-4E98-9890-19098CA8272E}" srcOrd="0" destOrd="0" presId="urn:microsoft.com/office/officeart/2005/8/layout/orgChart1"/>
    <dgm:cxn modelId="{33D7F7D3-CD93-4BD0-8675-8443EFADFBFC}" type="presOf" srcId="{0DAC3634-E3A3-4354-ABE8-C36357D77214}" destId="{5DAA219E-2F42-4A67-99C1-8231B49108F1}" srcOrd="1" destOrd="0" presId="urn:microsoft.com/office/officeart/2005/8/layout/orgChart1"/>
    <dgm:cxn modelId="{199E8DD6-F9BC-4F26-A0C1-CC3503328FFA}" srcId="{FC331287-6CE8-424F-B1CD-1B49D2F87BD9}" destId="{0DAC3634-E3A3-4354-ABE8-C36357D77214}" srcOrd="2" destOrd="0" parTransId="{6CE7DECE-91F1-49A8-A7E6-017F40AA258B}" sibTransId="{8FF4A676-2368-4279-B246-315CCEFCCEDC}"/>
    <dgm:cxn modelId="{7177C5DA-FCAA-44D5-8EB4-44504E1FD2CF}" type="presOf" srcId="{94A33B73-D594-488C-B5AE-C50723DA9A54}" destId="{24D82523-0AC3-4002-8EF2-0491E1C797FB}" srcOrd="0" destOrd="0" presId="urn:microsoft.com/office/officeart/2005/8/layout/orgChart1"/>
    <dgm:cxn modelId="{C6F6E0E1-2605-41EF-97FA-E5B834A3F38E}" type="presOf" srcId="{C88F73FA-6BD2-44AF-A623-1272F2D08232}" destId="{03A4594E-18B4-4868-9C3B-ADD338F1A80A}" srcOrd="1" destOrd="0" presId="urn:microsoft.com/office/officeart/2005/8/layout/orgChart1"/>
    <dgm:cxn modelId="{5C11ECF4-3355-4555-AE5A-18E7D4E59C06}" srcId="{FC331287-6CE8-424F-B1CD-1B49D2F87BD9}" destId="{94A33B73-D594-488C-B5AE-C50723DA9A54}" srcOrd="0" destOrd="0" parTransId="{F8952623-BBCC-41E5-9244-0776C0BB33E2}" sibTransId="{0016251F-0970-4401-8694-A5A47FF4ADCA}"/>
    <dgm:cxn modelId="{BFFDD296-3EF3-4995-93D4-A333AC97E54D}" type="presParOf" srcId="{BBB24BD6-3F34-40D9-9AED-FD8F8D063D74}" destId="{978BA76F-0E88-4A34-ACA1-052FBE86E27A}" srcOrd="0" destOrd="0" presId="urn:microsoft.com/office/officeart/2005/8/layout/orgChart1"/>
    <dgm:cxn modelId="{79C27737-5910-4F9F-8C86-52EACD7CB3C8}" type="presParOf" srcId="{978BA76F-0E88-4A34-ACA1-052FBE86E27A}" destId="{33EE01B7-7406-434A-A2AA-E11EC066355D}" srcOrd="0" destOrd="0" presId="urn:microsoft.com/office/officeart/2005/8/layout/orgChart1"/>
    <dgm:cxn modelId="{CDEBDE3A-E6A7-4DD4-A15D-83F98DF9C5E9}" type="presParOf" srcId="{33EE01B7-7406-434A-A2AA-E11EC066355D}" destId="{AE99264A-EB5E-4549-8ABB-CAB66652FBE1}" srcOrd="0" destOrd="0" presId="urn:microsoft.com/office/officeart/2005/8/layout/orgChart1"/>
    <dgm:cxn modelId="{28361B56-0428-4FDA-9618-55FF0716C202}" type="presParOf" srcId="{33EE01B7-7406-434A-A2AA-E11EC066355D}" destId="{ED184D5A-1E40-4A22-AD75-AC6592A631B5}" srcOrd="1" destOrd="0" presId="urn:microsoft.com/office/officeart/2005/8/layout/orgChart1"/>
    <dgm:cxn modelId="{5F5B1614-4EA8-499A-8E18-510B0980E194}" type="presParOf" srcId="{978BA76F-0E88-4A34-ACA1-052FBE86E27A}" destId="{9563A8B4-8564-448D-987C-31F956BE4748}" srcOrd="1" destOrd="0" presId="urn:microsoft.com/office/officeart/2005/8/layout/orgChart1"/>
    <dgm:cxn modelId="{6ED6A0C2-16C6-4456-BB0F-172B35FADD34}" type="presParOf" srcId="{9563A8B4-8564-448D-987C-31F956BE4748}" destId="{46156F72-8EF0-42D2-A9E9-8AB98C5231FD}" srcOrd="0" destOrd="0" presId="urn:microsoft.com/office/officeart/2005/8/layout/orgChart1"/>
    <dgm:cxn modelId="{FA2D2A5D-E10D-4E52-9428-E9484435455A}" type="presParOf" srcId="{9563A8B4-8564-448D-987C-31F956BE4748}" destId="{DCAD4D71-FE34-4A69-B524-5B84E46AFDFD}" srcOrd="1" destOrd="0" presId="urn:microsoft.com/office/officeart/2005/8/layout/orgChart1"/>
    <dgm:cxn modelId="{CFDFAF63-829A-4BB0-8266-9D1E17474411}" type="presParOf" srcId="{DCAD4D71-FE34-4A69-B524-5B84E46AFDFD}" destId="{613A7DDA-FCF0-486A-8868-10BF49FF5960}" srcOrd="0" destOrd="0" presId="urn:microsoft.com/office/officeart/2005/8/layout/orgChart1"/>
    <dgm:cxn modelId="{5021621F-A5CC-4562-8A60-B692A284C3DA}" type="presParOf" srcId="{613A7DDA-FCF0-486A-8868-10BF49FF5960}" destId="{24D82523-0AC3-4002-8EF2-0491E1C797FB}" srcOrd="0" destOrd="0" presId="urn:microsoft.com/office/officeart/2005/8/layout/orgChart1"/>
    <dgm:cxn modelId="{C6D17510-41ED-4A50-874B-2CA1A7A3CCF1}" type="presParOf" srcId="{613A7DDA-FCF0-486A-8868-10BF49FF5960}" destId="{B1535642-F96A-4EEA-BA33-7B195DA8F59F}" srcOrd="1" destOrd="0" presId="urn:microsoft.com/office/officeart/2005/8/layout/orgChart1"/>
    <dgm:cxn modelId="{C8FC8BF4-04A1-41C3-BC67-7492A7A85026}" type="presParOf" srcId="{DCAD4D71-FE34-4A69-B524-5B84E46AFDFD}" destId="{B559F13F-4C02-4091-B0A5-BC65350503AF}" srcOrd="1" destOrd="0" presId="urn:microsoft.com/office/officeart/2005/8/layout/orgChart1"/>
    <dgm:cxn modelId="{0901ADB5-D03C-4AD9-960D-A9AD5969E142}" type="presParOf" srcId="{DCAD4D71-FE34-4A69-B524-5B84E46AFDFD}" destId="{D2E87252-5921-4060-8300-81CDD839A753}" srcOrd="2" destOrd="0" presId="urn:microsoft.com/office/officeart/2005/8/layout/orgChart1"/>
    <dgm:cxn modelId="{5750FD78-2899-4247-BC5A-5E372213962E}" type="presParOf" srcId="{9563A8B4-8564-448D-987C-31F956BE4748}" destId="{0AB9BAEA-643F-4D8B-8387-920486A68C25}" srcOrd="2" destOrd="0" presId="urn:microsoft.com/office/officeart/2005/8/layout/orgChart1"/>
    <dgm:cxn modelId="{CBC86E37-E74E-4C60-B5EB-E188928F3C66}" type="presParOf" srcId="{9563A8B4-8564-448D-987C-31F956BE4748}" destId="{D4E6918A-10D0-4A15-85FB-75B575A1FE7C}" srcOrd="3" destOrd="0" presId="urn:microsoft.com/office/officeart/2005/8/layout/orgChart1"/>
    <dgm:cxn modelId="{442928F3-2BF3-48DE-8EE6-31B7BEA3BDA7}" type="presParOf" srcId="{D4E6918A-10D0-4A15-85FB-75B575A1FE7C}" destId="{C4A00FB6-DD97-46CC-BD32-6E720D03714D}" srcOrd="0" destOrd="0" presId="urn:microsoft.com/office/officeart/2005/8/layout/orgChart1"/>
    <dgm:cxn modelId="{D41CA328-558A-4C10-BAED-9B84BAB000FE}" type="presParOf" srcId="{C4A00FB6-DD97-46CC-BD32-6E720D03714D}" destId="{17026EE2-CFDA-4E98-9890-19098CA8272E}" srcOrd="0" destOrd="0" presId="urn:microsoft.com/office/officeart/2005/8/layout/orgChart1"/>
    <dgm:cxn modelId="{1CD207BA-2A87-4E30-A37A-4D9A6F8D8DD9}" type="presParOf" srcId="{C4A00FB6-DD97-46CC-BD32-6E720D03714D}" destId="{03A4594E-18B4-4868-9C3B-ADD338F1A80A}" srcOrd="1" destOrd="0" presId="urn:microsoft.com/office/officeart/2005/8/layout/orgChart1"/>
    <dgm:cxn modelId="{3D930F96-133A-4B9C-87BA-80FE027FF824}" type="presParOf" srcId="{D4E6918A-10D0-4A15-85FB-75B575A1FE7C}" destId="{790B9B00-8407-4C97-A9F8-C4E55F40C84C}" srcOrd="1" destOrd="0" presId="urn:microsoft.com/office/officeart/2005/8/layout/orgChart1"/>
    <dgm:cxn modelId="{F6EC3756-16A0-4807-A49A-6E08E2E6D642}" type="presParOf" srcId="{D4E6918A-10D0-4A15-85FB-75B575A1FE7C}" destId="{56772619-3605-4CD0-AC91-E8544B1D982C}" srcOrd="2" destOrd="0" presId="urn:microsoft.com/office/officeart/2005/8/layout/orgChart1"/>
    <dgm:cxn modelId="{D952B08F-0786-4BE8-AFFC-98603ECB04F4}" type="presParOf" srcId="{9563A8B4-8564-448D-987C-31F956BE4748}" destId="{50CD2FF1-4458-4286-8CB7-E791C1EA68E9}" srcOrd="4" destOrd="0" presId="urn:microsoft.com/office/officeart/2005/8/layout/orgChart1"/>
    <dgm:cxn modelId="{6DCB1C7D-FEBD-486E-920F-168D3E2372B7}" type="presParOf" srcId="{9563A8B4-8564-448D-987C-31F956BE4748}" destId="{F89CFA44-D779-46AE-86B8-EDCD67D50090}" srcOrd="5" destOrd="0" presId="urn:microsoft.com/office/officeart/2005/8/layout/orgChart1"/>
    <dgm:cxn modelId="{90375A96-5565-4D12-BFCC-58B72613E55D}" type="presParOf" srcId="{F89CFA44-D779-46AE-86B8-EDCD67D50090}" destId="{44FDC5BE-1C4F-4B05-8A76-58E871D37ECD}" srcOrd="0" destOrd="0" presId="urn:microsoft.com/office/officeart/2005/8/layout/orgChart1"/>
    <dgm:cxn modelId="{73532F36-8C89-4BE7-9180-9E37B8F495A5}" type="presParOf" srcId="{44FDC5BE-1C4F-4B05-8A76-58E871D37ECD}" destId="{C45B431C-8E3F-46F6-A8AE-505778CA7B19}" srcOrd="0" destOrd="0" presId="urn:microsoft.com/office/officeart/2005/8/layout/orgChart1"/>
    <dgm:cxn modelId="{BA0D8EA5-5424-41F7-A78C-C333DBD8E632}" type="presParOf" srcId="{44FDC5BE-1C4F-4B05-8A76-58E871D37ECD}" destId="{5DAA219E-2F42-4A67-99C1-8231B49108F1}" srcOrd="1" destOrd="0" presId="urn:microsoft.com/office/officeart/2005/8/layout/orgChart1"/>
    <dgm:cxn modelId="{53945A5C-1427-470A-8619-36EB898F73B3}" type="presParOf" srcId="{F89CFA44-D779-46AE-86B8-EDCD67D50090}" destId="{4C5655AB-F2FE-4859-8DB1-8897C57B3540}" srcOrd="1" destOrd="0" presId="urn:microsoft.com/office/officeart/2005/8/layout/orgChart1"/>
    <dgm:cxn modelId="{43E0BBF7-E87E-4864-B946-22C4B2323E73}" type="presParOf" srcId="{F89CFA44-D779-46AE-86B8-EDCD67D50090}" destId="{BBA4ED8A-824D-41DA-A496-864A3952DA8F}" srcOrd="2" destOrd="0" presId="urn:microsoft.com/office/officeart/2005/8/layout/orgChart1"/>
    <dgm:cxn modelId="{C26FD688-33AA-469F-AB11-E5FBE7355C56}" type="presParOf" srcId="{9563A8B4-8564-448D-987C-31F956BE4748}" destId="{516D0D55-8468-4F62-B76C-24B0BD3A645E}" srcOrd="6" destOrd="0" presId="urn:microsoft.com/office/officeart/2005/8/layout/orgChart1"/>
    <dgm:cxn modelId="{C999C361-7139-4390-8702-F5E217A36909}" type="presParOf" srcId="{9563A8B4-8564-448D-987C-31F956BE4748}" destId="{4357D52A-5F84-4DAC-8C58-1113EF68C41B}" srcOrd="7" destOrd="0" presId="urn:microsoft.com/office/officeart/2005/8/layout/orgChart1"/>
    <dgm:cxn modelId="{A6292544-535B-43AA-BCB5-6BDF20398EA7}" type="presParOf" srcId="{4357D52A-5F84-4DAC-8C58-1113EF68C41B}" destId="{5D883FC1-6E22-4017-94EB-A882410B3AF2}" srcOrd="0" destOrd="0" presId="urn:microsoft.com/office/officeart/2005/8/layout/orgChart1"/>
    <dgm:cxn modelId="{C0AC7ABF-B894-45DB-B598-5E3C2913458C}" type="presParOf" srcId="{5D883FC1-6E22-4017-94EB-A882410B3AF2}" destId="{5BF0B367-D245-4D5C-905D-68AF036004A3}" srcOrd="0" destOrd="0" presId="urn:microsoft.com/office/officeart/2005/8/layout/orgChart1"/>
    <dgm:cxn modelId="{908977B4-2695-4D21-AB1E-F62C9F8CE587}" type="presParOf" srcId="{5D883FC1-6E22-4017-94EB-A882410B3AF2}" destId="{873952EE-40D1-44C1-82D5-829A40A87DC6}" srcOrd="1" destOrd="0" presId="urn:microsoft.com/office/officeart/2005/8/layout/orgChart1"/>
    <dgm:cxn modelId="{2249A793-BF61-4168-9CFF-D3FBAABE68F9}" type="presParOf" srcId="{4357D52A-5F84-4DAC-8C58-1113EF68C41B}" destId="{B1870CC6-67BD-45DC-8717-6D1EB79E0988}" srcOrd="1" destOrd="0" presId="urn:microsoft.com/office/officeart/2005/8/layout/orgChart1"/>
    <dgm:cxn modelId="{C19C83F7-AF55-4C71-8136-1A78BEBBF335}" type="presParOf" srcId="{4357D52A-5F84-4DAC-8C58-1113EF68C41B}" destId="{66BFA59A-A896-469D-A6EF-56D0589873EE}" srcOrd="2" destOrd="0" presId="urn:microsoft.com/office/officeart/2005/8/layout/orgChart1"/>
    <dgm:cxn modelId="{3BCE23D5-B656-4C38-BE74-41A650DC6889}" type="presParOf" srcId="{9563A8B4-8564-448D-987C-31F956BE4748}" destId="{44BEB076-F414-4809-9E1A-59C1A3790CCA}" srcOrd="8" destOrd="0" presId="urn:microsoft.com/office/officeart/2005/8/layout/orgChart1"/>
    <dgm:cxn modelId="{5AED0406-C2ED-4FEA-8833-974B6B938239}" type="presParOf" srcId="{9563A8B4-8564-448D-987C-31F956BE4748}" destId="{2BAE83C8-22A7-48FE-829D-1CFE714C6E93}" srcOrd="9" destOrd="0" presId="urn:microsoft.com/office/officeart/2005/8/layout/orgChart1"/>
    <dgm:cxn modelId="{C421085E-BDFF-45FE-B409-814261C139A7}" type="presParOf" srcId="{2BAE83C8-22A7-48FE-829D-1CFE714C6E93}" destId="{6EC8D6BD-7BDD-4E65-B085-31D73C4EFC11}" srcOrd="0" destOrd="0" presId="urn:microsoft.com/office/officeart/2005/8/layout/orgChart1"/>
    <dgm:cxn modelId="{638F282E-6613-4A43-8690-AB560E72FB26}" type="presParOf" srcId="{6EC8D6BD-7BDD-4E65-B085-31D73C4EFC11}" destId="{19DD58E3-D13B-4EB0-A12A-60E2F38EC63F}" srcOrd="0" destOrd="0" presId="urn:microsoft.com/office/officeart/2005/8/layout/orgChart1"/>
    <dgm:cxn modelId="{D3A76013-AA7D-42DB-9805-E454ED0036D0}" type="presParOf" srcId="{6EC8D6BD-7BDD-4E65-B085-31D73C4EFC11}" destId="{3DFD8BFC-0091-44A1-A225-4A38D5E161AB}" srcOrd="1" destOrd="0" presId="urn:microsoft.com/office/officeart/2005/8/layout/orgChart1"/>
    <dgm:cxn modelId="{BAEA483E-D6B5-4FAB-B928-2A8CA2A2DEF1}" type="presParOf" srcId="{2BAE83C8-22A7-48FE-829D-1CFE714C6E93}" destId="{20F98630-3411-4A51-BC12-CA17EDD934F1}" srcOrd="1" destOrd="0" presId="urn:microsoft.com/office/officeart/2005/8/layout/orgChart1"/>
    <dgm:cxn modelId="{C9F6D413-086C-4F38-BC4E-DEB127AFD2BC}" type="presParOf" srcId="{2BAE83C8-22A7-48FE-829D-1CFE714C6E93}" destId="{1F5102B3-068B-4107-BB31-14D4038D4691}" srcOrd="2" destOrd="0" presId="urn:microsoft.com/office/officeart/2005/8/layout/orgChart1"/>
    <dgm:cxn modelId="{F1721ECB-0114-409D-8C7F-0D565B9E92BE}" type="presParOf" srcId="{978BA76F-0E88-4A34-ACA1-052FBE86E27A}" destId="{4E99F125-9157-49D5-BBEB-DD95E12F0D9D}" srcOrd="2" destOrd="0" presId="urn:microsoft.com/office/officeart/2005/8/layout/orgChar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9.xml><?xml version="1.0" encoding="utf-8"?>
<dgm:dataModel xmlns:dgm="http://schemas.openxmlformats.org/drawingml/2006/diagram" xmlns:a="http://schemas.openxmlformats.org/drawingml/2006/main">
  <dgm:ptLst>
    <dgm:pt modelId="{5F18B335-D120-4164-9622-9115077492F1}" type="doc">
      <dgm:prSet loTypeId="urn:microsoft.com/office/officeart/2005/8/layout/orgChart1" loCatId="hierarchy" qsTypeId="urn:microsoft.com/office/officeart/2005/8/quickstyle/3d9" qsCatId="3D" csTypeId="urn:microsoft.com/office/officeart/2005/8/colors/accent1_2" csCatId="accent1" phldr="1"/>
      <dgm:spPr/>
      <dgm:t>
        <a:bodyPr/>
        <a:lstStyle/>
        <a:p>
          <a:endParaRPr lang="en-US"/>
        </a:p>
      </dgm:t>
    </dgm:pt>
    <dgm:pt modelId="{E383DAB9-1336-40F5-8AAE-E5B4936BF79D}">
      <dgm:prSet/>
      <dgm:spPr>
        <a:ln w="38100"/>
      </dgm:spPr>
      <dgm:t>
        <a:bodyPr/>
        <a:lstStyle/>
        <a:p>
          <a:r>
            <a:rPr lang="fa-IR" b="1" dirty="0">
              <a:cs typeface="+mj-cs"/>
            </a:rPr>
            <a:t>انواع مسئولیت مدنی</a:t>
          </a:r>
          <a:endParaRPr lang="en-US" b="1" dirty="0">
            <a:cs typeface="+mj-cs"/>
          </a:endParaRPr>
        </a:p>
      </dgm:t>
    </dgm:pt>
    <dgm:pt modelId="{C298E89C-2FC7-4BD4-BF6A-4ED311CB8503}" type="parTrans" cxnId="{478E56BC-1FA8-4022-9344-3A6B71632852}">
      <dgm:prSet/>
      <dgm:spPr/>
      <dgm:t>
        <a:bodyPr/>
        <a:lstStyle/>
        <a:p>
          <a:endParaRPr lang="en-US"/>
        </a:p>
      </dgm:t>
    </dgm:pt>
    <dgm:pt modelId="{A0EF1455-A2A4-41FB-A893-19A0430DAE24}" type="sibTrans" cxnId="{478E56BC-1FA8-4022-9344-3A6B71632852}">
      <dgm:prSet/>
      <dgm:spPr/>
      <dgm:t>
        <a:bodyPr/>
        <a:lstStyle/>
        <a:p>
          <a:endParaRPr lang="en-US"/>
        </a:p>
      </dgm:t>
    </dgm:pt>
    <dgm:pt modelId="{1428A0CF-8F27-4898-8800-4B8019C43E2A}">
      <dgm:prSet/>
      <dgm:spPr>
        <a:ln w="38100"/>
      </dgm:spPr>
      <dgm:t>
        <a:bodyPr/>
        <a:lstStyle/>
        <a:p>
          <a:r>
            <a:rPr lang="fa-IR" b="1">
              <a:cs typeface="+mj-cs"/>
            </a:rPr>
            <a:t>اتلاف</a:t>
          </a:r>
          <a:endParaRPr lang="en-US" b="1">
            <a:cs typeface="+mj-cs"/>
          </a:endParaRPr>
        </a:p>
      </dgm:t>
    </dgm:pt>
    <dgm:pt modelId="{6C7A4894-3A51-443A-AE68-EC802DF55FE9}" type="parTrans" cxnId="{BB41E8D4-15FF-4541-AB1C-C57051246C72}">
      <dgm:prSet/>
      <dgm:spPr>
        <a:ln w="38100"/>
      </dgm:spPr>
      <dgm:t>
        <a:bodyPr/>
        <a:lstStyle/>
        <a:p>
          <a:endParaRPr lang="en-US" b="1">
            <a:cs typeface="+mj-cs"/>
          </a:endParaRPr>
        </a:p>
      </dgm:t>
    </dgm:pt>
    <dgm:pt modelId="{76A98073-6E27-4569-8528-762B1C875C20}" type="sibTrans" cxnId="{BB41E8D4-15FF-4541-AB1C-C57051246C72}">
      <dgm:prSet/>
      <dgm:spPr/>
      <dgm:t>
        <a:bodyPr/>
        <a:lstStyle/>
        <a:p>
          <a:endParaRPr lang="en-US"/>
        </a:p>
      </dgm:t>
    </dgm:pt>
    <dgm:pt modelId="{E3D3C6BD-5736-49D6-A71B-5C8BC8270F07}">
      <dgm:prSet/>
      <dgm:spPr>
        <a:ln w="38100"/>
      </dgm:spPr>
      <dgm:t>
        <a:bodyPr/>
        <a:lstStyle/>
        <a:p>
          <a:r>
            <a:rPr lang="fa-IR" b="1">
              <a:cs typeface="+mj-cs"/>
            </a:rPr>
            <a:t>تسبیب</a:t>
          </a:r>
          <a:endParaRPr lang="en-US" b="1">
            <a:cs typeface="+mj-cs"/>
          </a:endParaRPr>
        </a:p>
      </dgm:t>
    </dgm:pt>
    <dgm:pt modelId="{BB54E47D-76DA-49E0-9F8A-8ABCF4EA4FE1}" type="parTrans" cxnId="{66F72B62-A551-4B5A-9495-D4C01892507D}">
      <dgm:prSet/>
      <dgm:spPr>
        <a:ln w="38100"/>
      </dgm:spPr>
      <dgm:t>
        <a:bodyPr/>
        <a:lstStyle/>
        <a:p>
          <a:endParaRPr lang="en-US" b="1">
            <a:cs typeface="+mj-cs"/>
          </a:endParaRPr>
        </a:p>
      </dgm:t>
    </dgm:pt>
    <dgm:pt modelId="{A5190ACA-29C2-4353-B327-0937292E9840}" type="sibTrans" cxnId="{66F72B62-A551-4B5A-9495-D4C01892507D}">
      <dgm:prSet/>
      <dgm:spPr/>
      <dgm:t>
        <a:bodyPr/>
        <a:lstStyle/>
        <a:p>
          <a:endParaRPr lang="en-US"/>
        </a:p>
      </dgm:t>
    </dgm:pt>
    <dgm:pt modelId="{13CA117D-4E59-4284-94A0-BF1CBE2D1EF9}">
      <dgm:prSet/>
      <dgm:spPr>
        <a:ln w="38100"/>
      </dgm:spPr>
      <dgm:t>
        <a:bodyPr/>
        <a:lstStyle/>
        <a:p>
          <a:r>
            <a:rPr lang="fa-IR" b="1">
              <a:cs typeface="+mj-cs"/>
            </a:rPr>
            <a:t>تقصیر</a:t>
          </a:r>
          <a:endParaRPr lang="en-US" b="1">
            <a:cs typeface="+mj-cs"/>
          </a:endParaRPr>
        </a:p>
      </dgm:t>
    </dgm:pt>
    <dgm:pt modelId="{963ABE54-796C-421E-AAB5-64F1059FB927}" type="parTrans" cxnId="{3054142B-936E-4160-9C51-D00F976D10CD}">
      <dgm:prSet/>
      <dgm:spPr>
        <a:ln w="38100"/>
      </dgm:spPr>
      <dgm:t>
        <a:bodyPr/>
        <a:lstStyle/>
        <a:p>
          <a:endParaRPr lang="en-US" b="1">
            <a:cs typeface="+mj-cs"/>
          </a:endParaRPr>
        </a:p>
      </dgm:t>
    </dgm:pt>
    <dgm:pt modelId="{E7503073-838F-48CB-9113-E4C6E208DBCF}" type="sibTrans" cxnId="{3054142B-936E-4160-9C51-D00F976D10CD}">
      <dgm:prSet/>
      <dgm:spPr/>
      <dgm:t>
        <a:bodyPr/>
        <a:lstStyle/>
        <a:p>
          <a:endParaRPr lang="en-US"/>
        </a:p>
      </dgm:t>
    </dgm:pt>
    <dgm:pt modelId="{74F49585-D19B-4615-B69C-45596454BCA1}" type="pres">
      <dgm:prSet presAssocID="{5F18B335-D120-4164-9622-9115077492F1}" presName="hierChild1" presStyleCnt="0">
        <dgm:presLayoutVars>
          <dgm:orgChart val="1"/>
          <dgm:chPref val="1"/>
          <dgm:dir/>
          <dgm:animOne val="branch"/>
          <dgm:animLvl val="lvl"/>
          <dgm:resizeHandles/>
        </dgm:presLayoutVars>
      </dgm:prSet>
      <dgm:spPr/>
    </dgm:pt>
    <dgm:pt modelId="{2371E1A4-2DE2-4CFB-9BE6-DBCA00287001}" type="pres">
      <dgm:prSet presAssocID="{E383DAB9-1336-40F5-8AAE-E5B4936BF79D}" presName="hierRoot1" presStyleCnt="0">
        <dgm:presLayoutVars>
          <dgm:hierBranch val="init"/>
        </dgm:presLayoutVars>
      </dgm:prSet>
      <dgm:spPr/>
    </dgm:pt>
    <dgm:pt modelId="{4076C6C6-B956-4235-B05B-47B25F49E9D4}" type="pres">
      <dgm:prSet presAssocID="{E383DAB9-1336-40F5-8AAE-E5B4936BF79D}" presName="rootComposite1" presStyleCnt="0"/>
      <dgm:spPr/>
    </dgm:pt>
    <dgm:pt modelId="{2F854421-D16A-49CA-B367-0F28958D1BCE}" type="pres">
      <dgm:prSet presAssocID="{E383DAB9-1336-40F5-8AAE-E5B4936BF79D}" presName="rootText1" presStyleLbl="node0" presStyleIdx="0" presStyleCnt="1" custLinFactNeighborY="-16230">
        <dgm:presLayoutVars>
          <dgm:chPref val="3"/>
        </dgm:presLayoutVars>
      </dgm:prSet>
      <dgm:spPr/>
    </dgm:pt>
    <dgm:pt modelId="{93B0569D-2ACA-4DEB-B9DD-745C717F5916}" type="pres">
      <dgm:prSet presAssocID="{E383DAB9-1336-40F5-8AAE-E5B4936BF79D}" presName="rootConnector1" presStyleLbl="node1" presStyleIdx="0" presStyleCnt="0"/>
      <dgm:spPr/>
    </dgm:pt>
    <dgm:pt modelId="{6A48B0F8-58CD-426E-B0DC-B30D744BB577}" type="pres">
      <dgm:prSet presAssocID="{E383DAB9-1336-40F5-8AAE-E5B4936BF79D}" presName="hierChild2" presStyleCnt="0"/>
      <dgm:spPr/>
    </dgm:pt>
    <dgm:pt modelId="{98C012F6-F40D-4B3F-A928-B0AF65D24660}" type="pres">
      <dgm:prSet presAssocID="{6C7A4894-3A51-443A-AE68-EC802DF55FE9}" presName="Name37" presStyleLbl="parChTrans1D2" presStyleIdx="0" presStyleCnt="3"/>
      <dgm:spPr/>
    </dgm:pt>
    <dgm:pt modelId="{534E7325-5179-46B1-A552-0FE5AC475389}" type="pres">
      <dgm:prSet presAssocID="{1428A0CF-8F27-4898-8800-4B8019C43E2A}" presName="hierRoot2" presStyleCnt="0">
        <dgm:presLayoutVars>
          <dgm:hierBranch val="init"/>
        </dgm:presLayoutVars>
      </dgm:prSet>
      <dgm:spPr/>
    </dgm:pt>
    <dgm:pt modelId="{D9263957-7D91-4DAA-91A0-9ABDB1310CFE}" type="pres">
      <dgm:prSet presAssocID="{1428A0CF-8F27-4898-8800-4B8019C43E2A}" presName="rootComposite" presStyleCnt="0"/>
      <dgm:spPr/>
    </dgm:pt>
    <dgm:pt modelId="{9D52BC70-00F7-498B-88D3-E602B43A7CA9}" type="pres">
      <dgm:prSet presAssocID="{1428A0CF-8F27-4898-8800-4B8019C43E2A}" presName="rootText" presStyleLbl="node2" presStyleIdx="0" presStyleCnt="3">
        <dgm:presLayoutVars>
          <dgm:chPref val="3"/>
        </dgm:presLayoutVars>
      </dgm:prSet>
      <dgm:spPr/>
    </dgm:pt>
    <dgm:pt modelId="{FBA87D8F-C7DD-483C-B259-6CB4ABF1DDAA}" type="pres">
      <dgm:prSet presAssocID="{1428A0CF-8F27-4898-8800-4B8019C43E2A}" presName="rootConnector" presStyleLbl="node2" presStyleIdx="0" presStyleCnt="3"/>
      <dgm:spPr/>
    </dgm:pt>
    <dgm:pt modelId="{E4614616-78F9-4CD5-96A4-4621586AF93F}" type="pres">
      <dgm:prSet presAssocID="{1428A0CF-8F27-4898-8800-4B8019C43E2A}" presName="hierChild4" presStyleCnt="0"/>
      <dgm:spPr/>
    </dgm:pt>
    <dgm:pt modelId="{270C0C5A-01D2-478F-8B26-3CACF27219CD}" type="pres">
      <dgm:prSet presAssocID="{1428A0CF-8F27-4898-8800-4B8019C43E2A}" presName="hierChild5" presStyleCnt="0"/>
      <dgm:spPr/>
    </dgm:pt>
    <dgm:pt modelId="{1E774460-3231-4742-9B96-EA25CB299F34}" type="pres">
      <dgm:prSet presAssocID="{BB54E47D-76DA-49E0-9F8A-8ABCF4EA4FE1}" presName="Name37" presStyleLbl="parChTrans1D2" presStyleIdx="1" presStyleCnt="3"/>
      <dgm:spPr/>
    </dgm:pt>
    <dgm:pt modelId="{D06C62DA-EDDB-42AA-A655-087FFD3B0639}" type="pres">
      <dgm:prSet presAssocID="{E3D3C6BD-5736-49D6-A71B-5C8BC8270F07}" presName="hierRoot2" presStyleCnt="0">
        <dgm:presLayoutVars>
          <dgm:hierBranch val="init"/>
        </dgm:presLayoutVars>
      </dgm:prSet>
      <dgm:spPr/>
    </dgm:pt>
    <dgm:pt modelId="{638BFCD2-5B18-48EB-AD69-196E85C7071E}" type="pres">
      <dgm:prSet presAssocID="{E3D3C6BD-5736-49D6-A71B-5C8BC8270F07}" presName="rootComposite" presStyleCnt="0"/>
      <dgm:spPr/>
    </dgm:pt>
    <dgm:pt modelId="{060835A8-C60C-4388-970A-CD13E2D46008}" type="pres">
      <dgm:prSet presAssocID="{E3D3C6BD-5736-49D6-A71B-5C8BC8270F07}" presName="rootText" presStyleLbl="node2" presStyleIdx="1" presStyleCnt="3">
        <dgm:presLayoutVars>
          <dgm:chPref val="3"/>
        </dgm:presLayoutVars>
      </dgm:prSet>
      <dgm:spPr/>
    </dgm:pt>
    <dgm:pt modelId="{EE419F04-2C4F-4416-9BC8-C42F6FF58B61}" type="pres">
      <dgm:prSet presAssocID="{E3D3C6BD-5736-49D6-A71B-5C8BC8270F07}" presName="rootConnector" presStyleLbl="node2" presStyleIdx="1" presStyleCnt="3"/>
      <dgm:spPr/>
    </dgm:pt>
    <dgm:pt modelId="{ED5FDC38-5079-4580-B3B1-868E5A3D2BCB}" type="pres">
      <dgm:prSet presAssocID="{E3D3C6BD-5736-49D6-A71B-5C8BC8270F07}" presName="hierChild4" presStyleCnt="0"/>
      <dgm:spPr/>
    </dgm:pt>
    <dgm:pt modelId="{B39BB93A-0CA4-448B-A5B6-48EDD392E58D}" type="pres">
      <dgm:prSet presAssocID="{E3D3C6BD-5736-49D6-A71B-5C8BC8270F07}" presName="hierChild5" presStyleCnt="0"/>
      <dgm:spPr/>
    </dgm:pt>
    <dgm:pt modelId="{325E1052-B6CB-4145-A67F-DF4CDEBD0464}" type="pres">
      <dgm:prSet presAssocID="{963ABE54-796C-421E-AAB5-64F1059FB927}" presName="Name37" presStyleLbl="parChTrans1D2" presStyleIdx="2" presStyleCnt="3"/>
      <dgm:spPr/>
    </dgm:pt>
    <dgm:pt modelId="{AB5300AC-6219-4440-A793-89D62961F7F4}" type="pres">
      <dgm:prSet presAssocID="{13CA117D-4E59-4284-94A0-BF1CBE2D1EF9}" presName="hierRoot2" presStyleCnt="0">
        <dgm:presLayoutVars>
          <dgm:hierBranch val="init"/>
        </dgm:presLayoutVars>
      </dgm:prSet>
      <dgm:spPr/>
    </dgm:pt>
    <dgm:pt modelId="{D3EF2D07-97E8-4B52-9E7B-D2744F766390}" type="pres">
      <dgm:prSet presAssocID="{13CA117D-4E59-4284-94A0-BF1CBE2D1EF9}" presName="rootComposite" presStyleCnt="0"/>
      <dgm:spPr/>
    </dgm:pt>
    <dgm:pt modelId="{7519B33A-9DCF-47AB-9E84-FE376D33B26D}" type="pres">
      <dgm:prSet presAssocID="{13CA117D-4E59-4284-94A0-BF1CBE2D1EF9}" presName="rootText" presStyleLbl="node2" presStyleIdx="2" presStyleCnt="3">
        <dgm:presLayoutVars>
          <dgm:chPref val="3"/>
        </dgm:presLayoutVars>
      </dgm:prSet>
      <dgm:spPr/>
    </dgm:pt>
    <dgm:pt modelId="{929392F3-554D-4598-B645-8C0B08697502}" type="pres">
      <dgm:prSet presAssocID="{13CA117D-4E59-4284-94A0-BF1CBE2D1EF9}" presName="rootConnector" presStyleLbl="node2" presStyleIdx="2" presStyleCnt="3"/>
      <dgm:spPr/>
    </dgm:pt>
    <dgm:pt modelId="{0C1EA406-05D4-4284-842E-EFFC97E75A19}" type="pres">
      <dgm:prSet presAssocID="{13CA117D-4E59-4284-94A0-BF1CBE2D1EF9}" presName="hierChild4" presStyleCnt="0"/>
      <dgm:spPr/>
    </dgm:pt>
    <dgm:pt modelId="{F14FAF68-BA24-4561-ABC1-88B9F990A805}" type="pres">
      <dgm:prSet presAssocID="{13CA117D-4E59-4284-94A0-BF1CBE2D1EF9}" presName="hierChild5" presStyleCnt="0"/>
      <dgm:spPr/>
    </dgm:pt>
    <dgm:pt modelId="{58BC7E8A-3E3F-475A-8FE4-3EC325783178}" type="pres">
      <dgm:prSet presAssocID="{E383DAB9-1336-40F5-8AAE-E5B4936BF79D}" presName="hierChild3" presStyleCnt="0"/>
      <dgm:spPr/>
    </dgm:pt>
  </dgm:ptLst>
  <dgm:cxnLst>
    <dgm:cxn modelId="{9323000A-BFC7-4318-A835-EEB4AB68EEF3}" type="presOf" srcId="{963ABE54-796C-421E-AAB5-64F1059FB927}" destId="{325E1052-B6CB-4145-A67F-DF4CDEBD0464}" srcOrd="0" destOrd="0" presId="urn:microsoft.com/office/officeart/2005/8/layout/orgChart1"/>
    <dgm:cxn modelId="{3054142B-936E-4160-9C51-D00F976D10CD}" srcId="{E383DAB9-1336-40F5-8AAE-E5B4936BF79D}" destId="{13CA117D-4E59-4284-94A0-BF1CBE2D1EF9}" srcOrd="2" destOrd="0" parTransId="{963ABE54-796C-421E-AAB5-64F1059FB927}" sibTransId="{E7503073-838F-48CB-9113-E4C6E208DBCF}"/>
    <dgm:cxn modelId="{EC87893F-5988-4844-B9A2-FDAB360226F8}" type="presOf" srcId="{13CA117D-4E59-4284-94A0-BF1CBE2D1EF9}" destId="{929392F3-554D-4598-B645-8C0B08697502}" srcOrd="1" destOrd="0" presId="urn:microsoft.com/office/officeart/2005/8/layout/orgChart1"/>
    <dgm:cxn modelId="{66F72B62-A551-4B5A-9495-D4C01892507D}" srcId="{E383DAB9-1336-40F5-8AAE-E5B4936BF79D}" destId="{E3D3C6BD-5736-49D6-A71B-5C8BC8270F07}" srcOrd="1" destOrd="0" parTransId="{BB54E47D-76DA-49E0-9F8A-8ABCF4EA4FE1}" sibTransId="{A5190ACA-29C2-4353-B327-0937292E9840}"/>
    <dgm:cxn modelId="{95DCC555-A9D4-4EA8-8022-4124F3F9DCEC}" type="presOf" srcId="{13CA117D-4E59-4284-94A0-BF1CBE2D1EF9}" destId="{7519B33A-9DCF-47AB-9E84-FE376D33B26D}" srcOrd="0" destOrd="0" presId="urn:microsoft.com/office/officeart/2005/8/layout/orgChart1"/>
    <dgm:cxn modelId="{C60D7F85-6C0E-4040-88FC-C71B61940192}" type="presOf" srcId="{E383DAB9-1336-40F5-8AAE-E5B4936BF79D}" destId="{93B0569D-2ACA-4DEB-B9DD-745C717F5916}" srcOrd="1" destOrd="0" presId="urn:microsoft.com/office/officeart/2005/8/layout/orgChart1"/>
    <dgm:cxn modelId="{3E6AA487-4D60-468D-B19E-B038F4BC568D}" type="presOf" srcId="{BB54E47D-76DA-49E0-9F8A-8ABCF4EA4FE1}" destId="{1E774460-3231-4742-9B96-EA25CB299F34}" srcOrd="0" destOrd="0" presId="urn:microsoft.com/office/officeart/2005/8/layout/orgChart1"/>
    <dgm:cxn modelId="{81834698-4479-4A08-9ABC-5F0F34275C5F}" type="presOf" srcId="{E3D3C6BD-5736-49D6-A71B-5C8BC8270F07}" destId="{EE419F04-2C4F-4416-9BC8-C42F6FF58B61}" srcOrd="1" destOrd="0" presId="urn:microsoft.com/office/officeart/2005/8/layout/orgChart1"/>
    <dgm:cxn modelId="{1F62339E-3900-4BC4-974D-A30C7239A48A}" type="presOf" srcId="{1428A0CF-8F27-4898-8800-4B8019C43E2A}" destId="{FBA87D8F-C7DD-483C-B259-6CB4ABF1DDAA}" srcOrd="1" destOrd="0" presId="urn:microsoft.com/office/officeart/2005/8/layout/orgChart1"/>
    <dgm:cxn modelId="{BEF7D2A4-9C86-4188-9C55-4FAD08EDA0C3}" type="presOf" srcId="{E383DAB9-1336-40F5-8AAE-E5B4936BF79D}" destId="{2F854421-D16A-49CA-B367-0F28958D1BCE}" srcOrd="0" destOrd="0" presId="urn:microsoft.com/office/officeart/2005/8/layout/orgChart1"/>
    <dgm:cxn modelId="{478E56BC-1FA8-4022-9344-3A6B71632852}" srcId="{5F18B335-D120-4164-9622-9115077492F1}" destId="{E383DAB9-1336-40F5-8AAE-E5B4936BF79D}" srcOrd="0" destOrd="0" parTransId="{C298E89C-2FC7-4BD4-BF6A-4ED311CB8503}" sibTransId="{A0EF1455-A2A4-41FB-A893-19A0430DAE24}"/>
    <dgm:cxn modelId="{99A60FC7-2EAC-40DE-96B6-6547424D6F27}" type="presOf" srcId="{5F18B335-D120-4164-9622-9115077492F1}" destId="{74F49585-D19B-4615-B69C-45596454BCA1}" srcOrd="0" destOrd="0" presId="urn:microsoft.com/office/officeart/2005/8/layout/orgChart1"/>
    <dgm:cxn modelId="{61A980D1-5B95-40A9-9E0C-02C469C9B028}" type="presOf" srcId="{E3D3C6BD-5736-49D6-A71B-5C8BC8270F07}" destId="{060835A8-C60C-4388-970A-CD13E2D46008}" srcOrd="0" destOrd="0" presId="urn:microsoft.com/office/officeart/2005/8/layout/orgChart1"/>
    <dgm:cxn modelId="{BB41E8D4-15FF-4541-AB1C-C57051246C72}" srcId="{E383DAB9-1336-40F5-8AAE-E5B4936BF79D}" destId="{1428A0CF-8F27-4898-8800-4B8019C43E2A}" srcOrd="0" destOrd="0" parTransId="{6C7A4894-3A51-443A-AE68-EC802DF55FE9}" sibTransId="{76A98073-6E27-4569-8528-762B1C875C20}"/>
    <dgm:cxn modelId="{2A07C7D7-D017-4D81-AC09-1B11C5893D46}" type="presOf" srcId="{6C7A4894-3A51-443A-AE68-EC802DF55FE9}" destId="{98C012F6-F40D-4B3F-A928-B0AF65D24660}" srcOrd="0" destOrd="0" presId="urn:microsoft.com/office/officeart/2005/8/layout/orgChart1"/>
    <dgm:cxn modelId="{10415CDA-55E9-4692-81D8-B6FE812C0176}" type="presOf" srcId="{1428A0CF-8F27-4898-8800-4B8019C43E2A}" destId="{9D52BC70-00F7-498B-88D3-E602B43A7CA9}" srcOrd="0" destOrd="0" presId="urn:microsoft.com/office/officeart/2005/8/layout/orgChart1"/>
    <dgm:cxn modelId="{93D7B578-2A37-4814-B4FC-ADB596987943}" type="presParOf" srcId="{74F49585-D19B-4615-B69C-45596454BCA1}" destId="{2371E1A4-2DE2-4CFB-9BE6-DBCA00287001}" srcOrd="0" destOrd="0" presId="urn:microsoft.com/office/officeart/2005/8/layout/orgChart1"/>
    <dgm:cxn modelId="{EB7C8967-6977-4341-BD91-236DDDB8268A}" type="presParOf" srcId="{2371E1A4-2DE2-4CFB-9BE6-DBCA00287001}" destId="{4076C6C6-B956-4235-B05B-47B25F49E9D4}" srcOrd="0" destOrd="0" presId="urn:microsoft.com/office/officeart/2005/8/layout/orgChart1"/>
    <dgm:cxn modelId="{1DB12C69-36DA-4598-80AC-EEAE06E55A9E}" type="presParOf" srcId="{4076C6C6-B956-4235-B05B-47B25F49E9D4}" destId="{2F854421-D16A-49CA-B367-0F28958D1BCE}" srcOrd="0" destOrd="0" presId="urn:microsoft.com/office/officeart/2005/8/layout/orgChart1"/>
    <dgm:cxn modelId="{40A0E2B9-C871-41BE-A7BB-22545CAA4995}" type="presParOf" srcId="{4076C6C6-B956-4235-B05B-47B25F49E9D4}" destId="{93B0569D-2ACA-4DEB-B9DD-745C717F5916}" srcOrd="1" destOrd="0" presId="urn:microsoft.com/office/officeart/2005/8/layout/orgChart1"/>
    <dgm:cxn modelId="{BF708133-FCEA-467B-81C9-89F1A7B816F1}" type="presParOf" srcId="{2371E1A4-2DE2-4CFB-9BE6-DBCA00287001}" destId="{6A48B0F8-58CD-426E-B0DC-B30D744BB577}" srcOrd="1" destOrd="0" presId="urn:microsoft.com/office/officeart/2005/8/layout/orgChart1"/>
    <dgm:cxn modelId="{EB030CD5-D20A-4127-9FF7-EBAEBEAFBFEE}" type="presParOf" srcId="{6A48B0F8-58CD-426E-B0DC-B30D744BB577}" destId="{98C012F6-F40D-4B3F-A928-B0AF65D24660}" srcOrd="0" destOrd="0" presId="urn:microsoft.com/office/officeart/2005/8/layout/orgChart1"/>
    <dgm:cxn modelId="{76707F0F-BDCA-4DF3-8E2C-CC0BC47ADD9E}" type="presParOf" srcId="{6A48B0F8-58CD-426E-B0DC-B30D744BB577}" destId="{534E7325-5179-46B1-A552-0FE5AC475389}" srcOrd="1" destOrd="0" presId="urn:microsoft.com/office/officeart/2005/8/layout/orgChart1"/>
    <dgm:cxn modelId="{5A73D2C6-4867-4577-9F7B-597D3125F4A3}" type="presParOf" srcId="{534E7325-5179-46B1-A552-0FE5AC475389}" destId="{D9263957-7D91-4DAA-91A0-9ABDB1310CFE}" srcOrd="0" destOrd="0" presId="urn:microsoft.com/office/officeart/2005/8/layout/orgChart1"/>
    <dgm:cxn modelId="{A5C58BD0-44C5-4A31-8157-B583D9B8C3E0}" type="presParOf" srcId="{D9263957-7D91-4DAA-91A0-9ABDB1310CFE}" destId="{9D52BC70-00F7-498B-88D3-E602B43A7CA9}" srcOrd="0" destOrd="0" presId="urn:microsoft.com/office/officeart/2005/8/layout/orgChart1"/>
    <dgm:cxn modelId="{3B4CB146-6054-43E1-8E5D-D5A98657B867}" type="presParOf" srcId="{D9263957-7D91-4DAA-91A0-9ABDB1310CFE}" destId="{FBA87D8F-C7DD-483C-B259-6CB4ABF1DDAA}" srcOrd="1" destOrd="0" presId="urn:microsoft.com/office/officeart/2005/8/layout/orgChart1"/>
    <dgm:cxn modelId="{C7830872-A709-417D-AC4F-B9967119E43D}" type="presParOf" srcId="{534E7325-5179-46B1-A552-0FE5AC475389}" destId="{E4614616-78F9-4CD5-96A4-4621586AF93F}" srcOrd="1" destOrd="0" presId="urn:microsoft.com/office/officeart/2005/8/layout/orgChart1"/>
    <dgm:cxn modelId="{16343D5F-2608-4BD8-AC58-4157CAC54D2A}" type="presParOf" srcId="{534E7325-5179-46B1-A552-0FE5AC475389}" destId="{270C0C5A-01D2-478F-8B26-3CACF27219CD}" srcOrd="2" destOrd="0" presId="urn:microsoft.com/office/officeart/2005/8/layout/orgChart1"/>
    <dgm:cxn modelId="{58251BE9-7E21-4044-A3F5-6B42D6F3E36C}" type="presParOf" srcId="{6A48B0F8-58CD-426E-B0DC-B30D744BB577}" destId="{1E774460-3231-4742-9B96-EA25CB299F34}" srcOrd="2" destOrd="0" presId="urn:microsoft.com/office/officeart/2005/8/layout/orgChart1"/>
    <dgm:cxn modelId="{D1F54E32-328A-4A3C-A3EB-5671AD86603C}" type="presParOf" srcId="{6A48B0F8-58CD-426E-B0DC-B30D744BB577}" destId="{D06C62DA-EDDB-42AA-A655-087FFD3B0639}" srcOrd="3" destOrd="0" presId="urn:microsoft.com/office/officeart/2005/8/layout/orgChart1"/>
    <dgm:cxn modelId="{42148723-8FE7-47C6-810E-6894BB114CA0}" type="presParOf" srcId="{D06C62DA-EDDB-42AA-A655-087FFD3B0639}" destId="{638BFCD2-5B18-48EB-AD69-196E85C7071E}" srcOrd="0" destOrd="0" presId="urn:microsoft.com/office/officeart/2005/8/layout/orgChart1"/>
    <dgm:cxn modelId="{F2BA0423-059C-48DC-BE8D-EC0D2BEE74C8}" type="presParOf" srcId="{638BFCD2-5B18-48EB-AD69-196E85C7071E}" destId="{060835A8-C60C-4388-970A-CD13E2D46008}" srcOrd="0" destOrd="0" presId="urn:microsoft.com/office/officeart/2005/8/layout/orgChart1"/>
    <dgm:cxn modelId="{35934450-090C-410F-9197-FF9322149AEB}" type="presParOf" srcId="{638BFCD2-5B18-48EB-AD69-196E85C7071E}" destId="{EE419F04-2C4F-4416-9BC8-C42F6FF58B61}" srcOrd="1" destOrd="0" presId="urn:microsoft.com/office/officeart/2005/8/layout/orgChart1"/>
    <dgm:cxn modelId="{F588466C-DB9D-426A-A5F0-5AF83495609E}" type="presParOf" srcId="{D06C62DA-EDDB-42AA-A655-087FFD3B0639}" destId="{ED5FDC38-5079-4580-B3B1-868E5A3D2BCB}" srcOrd="1" destOrd="0" presId="urn:microsoft.com/office/officeart/2005/8/layout/orgChart1"/>
    <dgm:cxn modelId="{099682B6-2547-4FCC-9177-DE5F44B91A08}" type="presParOf" srcId="{D06C62DA-EDDB-42AA-A655-087FFD3B0639}" destId="{B39BB93A-0CA4-448B-A5B6-48EDD392E58D}" srcOrd="2" destOrd="0" presId="urn:microsoft.com/office/officeart/2005/8/layout/orgChart1"/>
    <dgm:cxn modelId="{8AAA38EA-D5D1-450A-9CE8-9DA3809B8199}" type="presParOf" srcId="{6A48B0F8-58CD-426E-B0DC-B30D744BB577}" destId="{325E1052-B6CB-4145-A67F-DF4CDEBD0464}" srcOrd="4" destOrd="0" presId="urn:microsoft.com/office/officeart/2005/8/layout/orgChart1"/>
    <dgm:cxn modelId="{37070219-5DEC-4382-8EC1-DE1E72DF7ABB}" type="presParOf" srcId="{6A48B0F8-58CD-426E-B0DC-B30D744BB577}" destId="{AB5300AC-6219-4440-A793-89D62961F7F4}" srcOrd="5" destOrd="0" presId="urn:microsoft.com/office/officeart/2005/8/layout/orgChart1"/>
    <dgm:cxn modelId="{0A327488-6CAC-40B5-813D-DB36A700FAA8}" type="presParOf" srcId="{AB5300AC-6219-4440-A793-89D62961F7F4}" destId="{D3EF2D07-97E8-4B52-9E7B-D2744F766390}" srcOrd="0" destOrd="0" presId="urn:microsoft.com/office/officeart/2005/8/layout/orgChart1"/>
    <dgm:cxn modelId="{54F67D79-056F-431C-AD21-3F5BD44A49EB}" type="presParOf" srcId="{D3EF2D07-97E8-4B52-9E7B-D2744F766390}" destId="{7519B33A-9DCF-47AB-9E84-FE376D33B26D}" srcOrd="0" destOrd="0" presId="urn:microsoft.com/office/officeart/2005/8/layout/orgChart1"/>
    <dgm:cxn modelId="{76B79A6B-40B0-4FD4-96B6-29899C8495CF}" type="presParOf" srcId="{D3EF2D07-97E8-4B52-9E7B-D2744F766390}" destId="{929392F3-554D-4598-B645-8C0B08697502}" srcOrd="1" destOrd="0" presId="urn:microsoft.com/office/officeart/2005/8/layout/orgChart1"/>
    <dgm:cxn modelId="{3FB1CE04-26DB-45B5-B31D-FBEE91FD8491}" type="presParOf" srcId="{AB5300AC-6219-4440-A793-89D62961F7F4}" destId="{0C1EA406-05D4-4284-842E-EFFC97E75A19}" srcOrd="1" destOrd="0" presId="urn:microsoft.com/office/officeart/2005/8/layout/orgChart1"/>
    <dgm:cxn modelId="{FC1D6712-72D2-48E5-BD5C-A4A1D0D07486}" type="presParOf" srcId="{AB5300AC-6219-4440-A793-89D62961F7F4}" destId="{F14FAF68-BA24-4561-ABC1-88B9F990A805}" srcOrd="2" destOrd="0" presId="urn:microsoft.com/office/officeart/2005/8/layout/orgChart1"/>
    <dgm:cxn modelId="{D6703600-9C7D-40CA-BB76-AC691C551BEF}" type="presParOf" srcId="{2371E1A4-2DE2-4CFB-9BE6-DBCA00287001}" destId="{58BC7E8A-3E3F-475A-8FE4-3EC325783178}" srcOrd="2" destOrd="0" presId="urn:microsoft.com/office/officeart/2005/8/layout/orgChar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4E3D4AF3-87D0-4279-814E-8FF05F202CBB}" type="doc">
      <dgm:prSet loTypeId="urn:microsoft.com/office/officeart/2005/8/layout/orgChart1" loCatId="hierarchy" qsTypeId="urn:microsoft.com/office/officeart/2005/8/quickstyle/simple1" qsCatId="simple" csTypeId="urn:microsoft.com/office/officeart/2005/8/colors/colorful3" csCatId="colorful" phldr="1"/>
      <dgm:spPr/>
      <dgm:t>
        <a:bodyPr/>
        <a:lstStyle/>
        <a:p>
          <a:endParaRPr lang="en-US"/>
        </a:p>
      </dgm:t>
    </dgm:pt>
    <dgm:pt modelId="{99CC52B5-F1B3-4D5F-AD05-0B9B90647528}">
      <dgm:prSet/>
      <dgm:spPr>
        <a:ln w="38100">
          <a:solidFill>
            <a:schemeClr val="accent2">
              <a:lumMod val="75000"/>
            </a:schemeClr>
          </a:solidFill>
        </a:ln>
      </dgm:spPr>
      <dgm:t>
        <a:bodyPr/>
        <a:lstStyle/>
        <a:p>
          <a:r>
            <a:rPr lang="fa-IR" b="1" dirty="0">
              <a:cs typeface="+mj-cs"/>
            </a:rPr>
            <a:t>هدف تمام قواعد حقوقی</a:t>
          </a:r>
          <a:endParaRPr lang="en-US" b="1" dirty="0">
            <a:cs typeface="+mj-cs"/>
          </a:endParaRPr>
        </a:p>
      </dgm:t>
    </dgm:pt>
    <dgm:pt modelId="{D7A6DE64-34D8-4493-863E-AE224F2E00C4}" type="parTrans" cxnId="{D20E01E7-586A-424A-8C0E-82A0F904DF3D}">
      <dgm:prSet/>
      <dgm:spPr/>
      <dgm:t>
        <a:bodyPr/>
        <a:lstStyle/>
        <a:p>
          <a:endParaRPr lang="en-US"/>
        </a:p>
      </dgm:t>
    </dgm:pt>
    <dgm:pt modelId="{0A6E76E9-42E9-4324-83C1-9DF5DF3C4B0E}" type="sibTrans" cxnId="{D20E01E7-586A-424A-8C0E-82A0F904DF3D}">
      <dgm:prSet/>
      <dgm:spPr/>
      <dgm:t>
        <a:bodyPr/>
        <a:lstStyle/>
        <a:p>
          <a:endParaRPr lang="en-US"/>
        </a:p>
      </dgm:t>
    </dgm:pt>
    <dgm:pt modelId="{AF3B704C-3BB4-4CAF-B725-A2622D18926A}">
      <dgm:prSet/>
      <dgm:spPr>
        <a:ln w="38100">
          <a:solidFill>
            <a:schemeClr val="accent2">
              <a:lumMod val="75000"/>
            </a:schemeClr>
          </a:solidFill>
        </a:ln>
      </dgm:spPr>
      <dgm:t>
        <a:bodyPr/>
        <a:lstStyle/>
        <a:p>
          <a:r>
            <a:rPr lang="fa-IR" b="1" dirty="0">
              <a:solidFill>
                <a:srgbClr val="FF0000"/>
              </a:solidFill>
              <a:cs typeface="+mj-cs"/>
            </a:rPr>
            <a:t>تامین نظم عمومی</a:t>
          </a:r>
          <a:endParaRPr lang="en-US" b="1" dirty="0">
            <a:solidFill>
              <a:srgbClr val="FF0000"/>
            </a:solidFill>
            <a:cs typeface="+mj-cs"/>
          </a:endParaRPr>
        </a:p>
      </dgm:t>
    </dgm:pt>
    <dgm:pt modelId="{DF8D8668-6153-4698-B04D-B466D16EE1FB}" type="parTrans" cxnId="{458F071A-5770-412A-B426-A1A6A6B749DD}">
      <dgm:prSet/>
      <dgm:spPr>
        <a:ln w="38100">
          <a:solidFill>
            <a:schemeClr val="accent2">
              <a:lumMod val="75000"/>
            </a:schemeClr>
          </a:solidFill>
        </a:ln>
      </dgm:spPr>
      <dgm:t>
        <a:bodyPr/>
        <a:lstStyle/>
        <a:p>
          <a:endParaRPr lang="en-US" b="1">
            <a:cs typeface="+mj-cs"/>
          </a:endParaRPr>
        </a:p>
      </dgm:t>
    </dgm:pt>
    <dgm:pt modelId="{02683B19-7437-4BBA-87DB-8C4EFF9FEE08}" type="sibTrans" cxnId="{458F071A-5770-412A-B426-A1A6A6B749DD}">
      <dgm:prSet/>
      <dgm:spPr/>
      <dgm:t>
        <a:bodyPr/>
        <a:lstStyle/>
        <a:p>
          <a:endParaRPr lang="en-US"/>
        </a:p>
      </dgm:t>
    </dgm:pt>
    <dgm:pt modelId="{714DB816-12B9-445F-9EBA-5E55D4603BA5}">
      <dgm:prSet/>
      <dgm:spPr>
        <a:ln w="38100">
          <a:solidFill>
            <a:schemeClr val="accent2">
              <a:lumMod val="75000"/>
            </a:schemeClr>
          </a:solidFill>
        </a:ln>
      </dgm:spPr>
      <dgm:t>
        <a:bodyPr/>
        <a:lstStyle/>
        <a:p>
          <a:r>
            <a:rPr lang="fa-IR" b="1" dirty="0">
              <a:solidFill>
                <a:srgbClr val="FF0000"/>
              </a:solidFill>
              <a:cs typeface="+mj-cs"/>
            </a:rPr>
            <a:t>اجرای عدالت</a:t>
          </a:r>
          <a:endParaRPr lang="en-US" b="1" dirty="0">
            <a:solidFill>
              <a:srgbClr val="FF0000"/>
            </a:solidFill>
            <a:cs typeface="+mj-cs"/>
          </a:endParaRPr>
        </a:p>
      </dgm:t>
    </dgm:pt>
    <dgm:pt modelId="{69FB57E6-E108-48E6-8F69-C2FC8E88B6F4}" type="parTrans" cxnId="{D5FC3EA3-36DA-4164-913C-21E48BFDC1AF}">
      <dgm:prSet/>
      <dgm:spPr>
        <a:ln w="38100">
          <a:solidFill>
            <a:schemeClr val="accent2">
              <a:lumMod val="75000"/>
            </a:schemeClr>
          </a:solidFill>
        </a:ln>
      </dgm:spPr>
      <dgm:t>
        <a:bodyPr/>
        <a:lstStyle/>
        <a:p>
          <a:endParaRPr lang="en-US" b="1">
            <a:cs typeface="+mj-cs"/>
          </a:endParaRPr>
        </a:p>
      </dgm:t>
    </dgm:pt>
    <dgm:pt modelId="{B0E9C269-7AB3-4498-8C9C-82C509A22D1E}" type="sibTrans" cxnId="{D5FC3EA3-36DA-4164-913C-21E48BFDC1AF}">
      <dgm:prSet/>
      <dgm:spPr/>
      <dgm:t>
        <a:bodyPr/>
        <a:lstStyle/>
        <a:p>
          <a:endParaRPr lang="en-US"/>
        </a:p>
      </dgm:t>
    </dgm:pt>
    <dgm:pt modelId="{09596770-0E9C-4F52-9855-2D987109F31C}">
      <dgm:prSet/>
      <dgm:spPr>
        <a:ln w="38100">
          <a:solidFill>
            <a:schemeClr val="accent2">
              <a:lumMod val="75000"/>
            </a:schemeClr>
          </a:solidFill>
        </a:ln>
      </dgm:spPr>
      <dgm:t>
        <a:bodyPr/>
        <a:lstStyle/>
        <a:p>
          <a:pPr rtl="1"/>
          <a:r>
            <a:rPr lang="fa-IR" b="1" dirty="0">
              <a:solidFill>
                <a:srgbClr val="FF0000"/>
              </a:solidFill>
              <a:cs typeface="+mj-cs"/>
            </a:rPr>
            <a:t>تأمین آسایش </a:t>
          </a:r>
          <a:endParaRPr lang="fa-IR" dirty="0">
            <a:solidFill>
              <a:srgbClr val="FF0000"/>
            </a:solidFill>
          </a:endParaRPr>
        </a:p>
      </dgm:t>
    </dgm:pt>
    <dgm:pt modelId="{F5C82434-5F63-4DE2-A4F1-012F63A1CC95}" type="parTrans" cxnId="{A95107A1-1FB1-4DA8-A259-17C6861E0188}">
      <dgm:prSet/>
      <dgm:spPr>
        <a:ln w="38100">
          <a:solidFill>
            <a:schemeClr val="accent2">
              <a:lumMod val="75000"/>
            </a:schemeClr>
          </a:solidFill>
        </a:ln>
      </dgm:spPr>
      <dgm:t>
        <a:bodyPr/>
        <a:lstStyle/>
        <a:p>
          <a:pPr rtl="1"/>
          <a:endParaRPr lang="fa-IR"/>
        </a:p>
      </dgm:t>
    </dgm:pt>
    <dgm:pt modelId="{BC1F6CD8-6136-49BC-9046-9A9B4F17504E}" type="sibTrans" cxnId="{A95107A1-1FB1-4DA8-A259-17C6861E0188}">
      <dgm:prSet/>
      <dgm:spPr/>
      <dgm:t>
        <a:bodyPr/>
        <a:lstStyle/>
        <a:p>
          <a:pPr rtl="1"/>
          <a:endParaRPr lang="fa-IR"/>
        </a:p>
      </dgm:t>
    </dgm:pt>
    <dgm:pt modelId="{6639037D-017A-4448-BA8C-98A0B7EA8235}" type="pres">
      <dgm:prSet presAssocID="{4E3D4AF3-87D0-4279-814E-8FF05F202CBB}" presName="hierChild1" presStyleCnt="0">
        <dgm:presLayoutVars>
          <dgm:orgChart val="1"/>
          <dgm:chPref val="1"/>
          <dgm:dir/>
          <dgm:animOne val="branch"/>
          <dgm:animLvl val="lvl"/>
          <dgm:resizeHandles/>
        </dgm:presLayoutVars>
      </dgm:prSet>
      <dgm:spPr/>
    </dgm:pt>
    <dgm:pt modelId="{06052406-C169-4BD1-851E-B0C73C4CED9B}" type="pres">
      <dgm:prSet presAssocID="{99CC52B5-F1B3-4D5F-AD05-0B9B90647528}" presName="hierRoot1" presStyleCnt="0">
        <dgm:presLayoutVars>
          <dgm:hierBranch val="init"/>
        </dgm:presLayoutVars>
      </dgm:prSet>
      <dgm:spPr/>
    </dgm:pt>
    <dgm:pt modelId="{E58DEE66-50E1-4FCE-B82C-7D895D7EDAAF}" type="pres">
      <dgm:prSet presAssocID="{99CC52B5-F1B3-4D5F-AD05-0B9B90647528}" presName="rootComposite1" presStyleCnt="0"/>
      <dgm:spPr/>
    </dgm:pt>
    <dgm:pt modelId="{DE4850DF-B052-44B1-A7EB-61564718C639}" type="pres">
      <dgm:prSet presAssocID="{99CC52B5-F1B3-4D5F-AD05-0B9B90647528}" presName="rootText1" presStyleLbl="node0" presStyleIdx="0" presStyleCnt="1" custLinFactNeighborX="1983" custLinFactNeighborY="-16658">
        <dgm:presLayoutVars>
          <dgm:chPref val="3"/>
        </dgm:presLayoutVars>
      </dgm:prSet>
      <dgm:spPr/>
    </dgm:pt>
    <dgm:pt modelId="{F30860DE-E648-4428-85F4-BDBF772B19B2}" type="pres">
      <dgm:prSet presAssocID="{99CC52B5-F1B3-4D5F-AD05-0B9B90647528}" presName="rootConnector1" presStyleLbl="node1" presStyleIdx="0" presStyleCnt="0"/>
      <dgm:spPr/>
    </dgm:pt>
    <dgm:pt modelId="{FB5AB2C1-BE10-46CD-9E27-F178637B2988}" type="pres">
      <dgm:prSet presAssocID="{99CC52B5-F1B3-4D5F-AD05-0B9B90647528}" presName="hierChild2" presStyleCnt="0"/>
      <dgm:spPr/>
    </dgm:pt>
    <dgm:pt modelId="{C2613A3B-817B-42E5-9A9C-E39773791D0D}" type="pres">
      <dgm:prSet presAssocID="{DF8D8668-6153-4698-B04D-B466D16EE1FB}" presName="Name37" presStyleLbl="parChTrans1D2" presStyleIdx="0" presStyleCnt="3"/>
      <dgm:spPr/>
    </dgm:pt>
    <dgm:pt modelId="{730F3FB0-1F0C-4306-91A5-0E0AFA1D642A}" type="pres">
      <dgm:prSet presAssocID="{AF3B704C-3BB4-4CAF-B725-A2622D18926A}" presName="hierRoot2" presStyleCnt="0">
        <dgm:presLayoutVars>
          <dgm:hierBranch val="init"/>
        </dgm:presLayoutVars>
      </dgm:prSet>
      <dgm:spPr/>
    </dgm:pt>
    <dgm:pt modelId="{FD7EF259-00EF-4A02-AD8E-86B67A21C903}" type="pres">
      <dgm:prSet presAssocID="{AF3B704C-3BB4-4CAF-B725-A2622D18926A}" presName="rootComposite" presStyleCnt="0"/>
      <dgm:spPr/>
    </dgm:pt>
    <dgm:pt modelId="{E697F982-7034-4A35-9772-662FC06AA3BE}" type="pres">
      <dgm:prSet presAssocID="{AF3B704C-3BB4-4CAF-B725-A2622D18926A}" presName="rootText" presStyleLbl="node2" presStyleIdx="0" presStyleCnt="3" custScaleX="108864">
        <dgm:presLayoutVars>
          <dgm:chPref val="3"/>
        </dgm:presLayoutVars>
      </dgm:prSet>
      <dgm:spPr/>
    </dgm:pt>
    <dgm:pt modelId="{D204BA0D-057D-4830-8F02-4531C2F806E2}" type="pres">
      <dgm:prSet presAssocID="{AF3B704C-3BB4-4CAF-B725-A2622D18926A}" presName="rootConnector" presStyleLbl="node2" presStyleIdx="0" presStyleCnt="3"/>
      <dgm:spPr/>
    </dgm:pt>
    <dgm:pt modelId="{ECFAD587-A3B4-4648-BE01-21AC5A1E5A8C}" type="pres">
      <dgm:prSet presAssocID="{AF3B704C-3BB4-4CAF-B725-A2622D18926A}" presName="hierChild4" presStyleCnt="0"/>
      <dgm:spPr/>
    </dgm:pt>
    <dgm:pt modelId="{ABB91250-B250-47CF-AE21-C917148410B5}" type="pres">
      <dgm:prSet presAssocID="{AF3B704C-3BB4-4CAF-B725-A2622D18926A}" presName="hierChild5" presStyleCnt="0"/>
      <dgm:spPr/>
    </dgm:pt>
    <dgm:pt modelId="{58AD3268-B194-4752-A3FF-2D221A323654}" type="pres">
      <dgm:prSet presAssocID="{F5C82434-5F63-4DE2-A4F1-012F63A1CC95}" presName="Name37" presStyleLbl="parChTrans1D2" presStyleIdx="1" presStyleCnt="3"/>
      <dgm:spPr/>
    </dgm:pt>
    <dgm:pt modelId="{57228D2C-CB54-4F51-8B48-E51E9D51E390}" type="pres">
      <dgm:prSet presAssocID="{09596770-0E9C-4F52-9855-2D987109F31C}" presName="hierRoot2" presStyleCnt="0">
        <dgm:presLayoutVars>
          <dgm:hierBranch val="init"/>
        </dgm:presLayoutVars>
      </dgm:prSet>
      <dgm:spPr/>
    </dgm:pt>
    <dgm:pt modelId="{06B93A4A-D40E-480A-A982-E7207C8BFB81}" type="pres">
      <dgm:prSet presAssocID="{09596770-0E9C-4F52-9855-2D987109F31C}" presName="rootComposite" presStyleCnt="0"/>
      <dgm:spPr/>
    </dgm:pt>
    <dgm:pt modelId="{6D3187D4-05EF-45CE-A2D3-A7DF968197A8}" type="pres">
      <dgm:prSet presAssocID="{09596770-0E9C-4F52-9855-2D987109F31C}" presName="rootText" presStyleLbl="node2" presStyleIdx="1" presStyleCnt="3" custLinFactNeighborX="-2776" custLinFactNeighborY="2380">
        <dgm:presLayoutVars>
          <dgm:chPref val="3"/>
        </dgm:presLayoutVars>
      </dgm:prSet>
      <dgm:spPr/>
    </dgm:pt>
    <dgm:pt modelId="{E75AC3C3-5008-4454-9CED-62D38B70C0B7}" type="pres">
      <dgm:prSet presAssocID="{09596770-0E9C-4F52-9855-2D987109F31C}" presName="rootConnector" presStyleLbl="node2" presStyleIdx="1" presStyleCnt="3"/>
      <dgm:spPr/>
    </dgm:pt>
    <dgm:pt modelId="{B1A46940-BBAE-4276-9853-B84E6D64AACD}" type="pres">
      <dgm:prSet presAssocID="{09596770-0E9C-4F52-9855-2D987109F31C}" presName="hierChild4" presStyleCnt="0"/>
      <dgm:spPr/>
    </dgm:pt>
    <dgm:pt modelId="{0E2712B1-E5D2-4C2C-8E22-DA3A3EEEFC29}" type="pres">
      <dgm:prSet presAssocID="{09596770-0E9C-4F52-9855-2D987109F31C}" presName="hierChild5" presStyleCnt="0"/>
      <dgm:spPr/>
    </dgm:pt>
    <dgm:pt modelId="{2F71F7CA-9610-4124-9A9C-45B4CE4EAE66}" type="pres">
      <dgm:prSet presAssocID="{69FB57E6-E108-48E6-8F69-C2FC8E88B6F4}" presName="Name37" presStyleLbl="parChTrans1D2" presStyleIdx="2" presStyleCnt="3"/>
      <dgm:spPr/>
    </dgm:pt>
    <dgm:pt modelId="{832DF921-FBCF-4329-96D9-0D04DEB02081}" type="pres">
      <dgm:prSet presAssocID="{714DB816-12B9-445F-9EBA-5E55D4603BA5}" presName="hierRoot2" presStyleCnt="0">
        <dgm:presLayoutVars>
          <dgm:hierBranch val="init"/>
        </dgm:presLayoutVars>
      </dgm:prSet>
      <dgm:spPr/>
    </dgm:pt>
    <dgm:pt modelId="{CCB649BF-B1EF-48A2-BE46-4E207D9F77BF}" type="pres">
      <dgm:prSet presAssocID="{714DB816-12B9-445F-9EBA-5E55D4603BA5}" presName="rootComposite" presStyleCnt="0"/>
      <dgm:spPr/>
    </dgm:pt>
    <dgm:pt modelId="{0514652D-1287-4CDA-BDBE-D7A6A2CCE0CF}" type="pres">
      <dgm:prSet presAssocID="{714DB816-12B9-445F-9EBA-5E55D4603BA5}" presName="rootText" presStyleLbl="node2" presStyleIdx="2" presStyleCnt="3">
        <dgm:presLayoutVars>
          <dgm:chPref val="3"/>
        </dgm:presLayoutVars>
      </dgm:prSet>
      <dgm:spPr/>
    </dgm:pt>
    <dgm:pt modelId="{74795414-460C-480B-A982-197A91BEC440}" type="pres">
      <dgm:prSet presAssocID="{714DB816-12B9-445F-9EBA-5E55D4603BA5}" presName="rootConnector" presStyleLbl="node2" presStyleIdx="2" presStyleCnt="3"/>
      <dgm:spPr/>
    </dgm:pt>
    <dgm:pt modelId="{B8FF3907-B7C0-4DDC-AAB4-1F915C4DF744}" type="pres">
      <dgm:prSet presAssocID="{714DB816-12B9-445F-9EBA-5E55D4603BA5}" presName="hierChild4" presStyleCnt="0"/>
      <dgm:spPr/>
    </dgm:pt>
    <dgm:pt modelId="{4AFE4770-41B8-4EE8-9F0A-F483D9BB2440}" type="pres">
      <dgm:prSet presAssocID="{714DB816-12B9-445F-9EBA-5E55D4603BA5}" presName="hierChild5" presStyleCnt="0"/>
      <dgm:spPr/>
    </dgm:pt>
    <dgm:pt modelId="{295F8DE0-8106-409B-B589-20E68ACEE76C}" type="pres">
      <dgm:prSet presAssocID="{99CC52B5-F1B3-4D5F-AD05-0B9B90647528}" presName="hierChild3" presStyleCnt="0"/>
      <dgm:spPr/>
    </dgm:pt>
  </dgm:ptLst>
  <dgm:cxnLst>
    <dgm:cxn modelId="{8EA6CF12-60DD-48CB-9E89-A14795B40823}" type="presOf" srcId="{09596770-0E9C-4F52-9855-2D987109F31C}" destId="{E75AC3C3-5008-4454-9CED-62D38B70C0B7}" srcOrd="1" destOrd="0" presId="urn:microsoft.com/office/officeart/2005/8/layout/orgChart1"/>
    <dgm:cxn modelId="{458F071A-5770-412A-B426-A1A6A6B749DD}" srcId="{99CC52B5-F1B3-4D5F-AD05-0B9B90647528}" destId="{AF3B704C-3BB4-4CAF-B725-A2622D18926A}" srcOrd="0" destOrd="0" parTransId="{DF8D8668-6153-4698-B04D-B466D16EE1FB}" sibTransId="{02683B19-7437-4BBA-87DB-8C4EFF9FEE08}"/>
    <dgm:cxn modelId="{7491FA2B-D7D3-4498-93B4-9FB7CE7786F4}" type="presOf" srcId="{69FB57E6-E108-48E6-8F69-C2FC8E88B6F4}" destId="{2F71F7CA-9610-4124-9A9C-45B4CE4EAE66}" srcOrd="0" destOrd="0" presId="urn:microsoft.com/office/officeart/2005/8/layout/orgChart1"/>
    <dgm:cxn modelId="{2234BF5C-7E95-45AB-AE18-28E8C4454C72}" type="presOf" srcId="{AF3B704C-3BB4-4CAF-B725-A2622D18926A}" destId="{D204BA0D-057D-4830-8F02-4531C2F806E2}" srcOrd="1" destOrd="0" presId="urn:microsoft.com/office/officeart/2005/8/layout/orgChart1"/>
    <dgm:cxn modelId="{2C45385F-A68B-490E-8DBC-29ECD4F65638}" type="presOf" srcId="{09596770-0E9C-4F52-9855-2D987109F31C}" destId="{6D3187D4-05EF-45CE-A2D3-A7DF968197A8}" srcOrd="0" destOrd="0" presId="urn:microsoft.com/office/officeart/2005/8/layout/orgChart1"/>
    <dgm:cxn modelId="{9422A74E-BA23-48E1-90A8-970D04247E26}" type="presOf" srcId="{AF3B704C-3BB4-4CAF-B725-A2622D18926A}" destId="{E697F982-7034-4A35-9772-662FC06AA3BE}" srcOrd="0" destOrd="0" presId="urn:microsoft.com/office/officeart/2005/8/layout/orgChart1"/>
    <dgm:cxn modelId="{0683E351-B7CB-4581-8594-A2CC391E0071}" type="presOf" srcId="{DF8D8668-6153-4698-B04D-B466D16EE1FB}" destId="{C2613A3B-817B-42E5-9A9C-E39773791D0D}" srcOrd="0" destOrd="0" presId="urn:microsoft.com/office/officeart/2005/8/layout/orgChart1"/>
    <dgm:cxn modelId="{75595380-56CE-4155-B096-EF56F632D23E}" type="presOf" srcId="{714DB816-12B9-445F-9EBA-5E55D4603BA5}" destId="{0514652D-1287-4CDA-BDBE-D7A6A2CCE0CF}" srcOrd="0" destOrd="0" presId="urn:microsoft.com/office/officeart/2005/8/layout/orgChart1"/>
    <dgm:cxn modelId="{99CE7C85-9A6E-4F53-9BD8-38C0DF36D538}" type="presOf" srcId="{714DB816-12B9-445F-9EBA-5E55D4603BA5}" destId="{74795414-460C-480B-A982-197A91BEC440}" srcOrd="1" destOrd="0" presId="urn:microsoft.com/office/officeart/2005/8/layout/orgChart1"/>
    <dgm:cxn modelId="{A95107A1-1FB1-4DA8-A259-17C6861E0188}" srcId="{99CC52B5-F1B3-4D5F-AD05-0B9B90647528}" destId="{09596770-0E9C-4F52-9855-2D987109F31C}" srcOrd="1" destOrd="0" parTransId="{F5C82434-5F63-4DE2-A4F1-012F63A1CC95}" sibTransId="{BC1F6CD8-6136-49BC-9046-9A9B4F17504E}"/>
    <dgm:cxn modelId="{D5FC3EA3-36DA-4164-913C-21E48BFDC1AF}" srcId="{99CC52B5-F1B3-4D5F-AD05-0B9B90647528}" destId="{714DB816-12B9-445F-9EBA-5E55D4603BA5}" srcOrd="2" destOrd="0" parTransId="{69FB57E6-E108-48E6-8F69-C2FC8E88B6F4}" sibTransId="{B0E9C269-7AB3-4498-8C9C-82C509A22D1E}"/>
    <dgm:cxn modelId="{433EE4AA-B1CA-4473-88BD-E0A1CBEDAB63}" type="presOf" srcId="{F5C82434-5F63-4DE2-A4F1-012F63A1CC95}" destId="{58AD3268-B194-4752-A3FF-2D221A323654}" srcOrd="0" destOrd="0" presId="urn:microsoft.com/office/officeart/2005/8/layout/orgChart1"/>
    <dgm:cxn modelId="{AE346CE5-A3FC-49BA-BF4A-98862D145077}" type="presOf" srcId="{99CC52B5-F1B3-4D5F-AD05-0B9B90647528}" destId="{F30860DE-E648-4428-85F4-BDBF772B19B2}" srcOrd="1" destOrd="0" presId="urn:microsoft.com/office/officeart/2005/8/layout/orgChart1"/>
    <dgm:cxn modelId="{D20E01E7-586A-424A-8C0E-82A0F904DF3D}" srcId="{4E3D4AF3-87D0-4279-814E-8FF05F202CBB}" destId="{99CC52B5-F1B3-4D5F-AD05-0B9B90647528}" srcOrd="0" destOrd="0" parTransId="{D7A6DE64-34D8-4493-863E-AE224F2E00C4}" sibTransId="{0A6E76E9-42E9-4324-83C1-9DF5DF3C4B0E}"/>
    <dgm:cxn modelId="{CBD118F2-AC84-4120-83F3-73387350D918}" type="presOf" srcId="{4E3D4AF3-87D0-4279-814E-8FF05F202CBB}" destId="{6639037D-017A-4448-BA8C-98A0B7EA8235}" srcOrd="0" destOrd="0" presId="urn:microsoft.com/office/officeart/2005/8/layout/orgChart1"/>
    <dgm:cxn modelId="{C0D734F9-81E7-4D7B-876A-392C401BA260}" type="presOf" srcId="{99CC52B5-F1B3-4D5F-AD05-0B9B90647528}" destId="{DE4850DF-B052-44B1-A7EB-61564718C639}" srcOrd="0" destOrd="0" presId="urn:microsoft.com/office/officeart/2005/8/layout/orgChart1"/>
    <dgm:cxn modelId="{32635FAE-BB16-4D91-8B5A-93CD7F9FF500}" type="presParOf" srcId="{6639037D-017A-4448-BA8C-98A0B7EA8235}" destId="{06052406-C169-4BD1-851E-B0C73C4CED9B}" srcOrd="0" destOrd="0" presId="urn:microsoft.com/office/officeart/2005/8/layout/orgChart1"/>
    <dgm:cxn modelId="{B4E91C13-1EF4-4496-91B9-22B212E16DE5}" type="presParOf" srcId="{06052406-C169-4BD1-851E-B0C73C4CED9B}" destId="{E58DEE66-50E1-4FCE-B82C-7D895D7EDAAF}" srcOrd="0" destOrd="0" presId="urn:microsoft.com/office/officeart/2005/8/layout/orgChart1"/>
    <dgm:cxn modelId="{BD58ED1B-0291-4CD2-B87D-3F038404CF27}" type="presParOf" srcId="{E58DEE66-50E1-4FCE-B82C-7D895D7EDAAF}" destId="{DE4850DF-B052-44B1-A7EB-61564718C639}" srcOrd="0" destOrd="0" presId="urn:microsoft.com/office/officeart/2005/8/layout/orgChart1"/>
    <dgm:cxn modelId="{213E36A5-E711-457E-8181-70DF34AC6BF2}" type="presParOf" srcId="{E58DEE66-50E1-4FCE-B82C-7D895D7EDAAF}" destId="{F30860DE-E648-4428-85F4-BDBF772B19B2}" srcOrd="1" destOrd="0" presId="urn:microsoft.com/office/officeart/2005/8/layout/orgChart1"/>
    <dgm:cxn modelId="{7278843D-F8E2-4AFC-B70C-B666DDB2A2AE}" type="presParOf" srcId="{06052406-C169-4BD1-851E-B0C73C4CED9B}" destId="{FB5AB2C1-BE10-46CD-9E27-F178637B2988}" srcOrd="1" destOrd="0" presId="urn:microsoft.com/office/officeart/2005/8/layout/orgChart1"/>
    <dgm:cxn modelId="{C7783F5F-F264-4CE0-B2E5-9AFB9E67D814}" type="presParOf" srcId="{FB5AB2C1-BE10-46CD-9E27-F178637B2988}" destId="{C2613A3B-817B-42E5-9A9C-E39773791D0D}" srcOrd="0" destOrd="0" presId="urn:microsoft.com/office/officeart/2005/8/layout/orgChart1"/>
    <dgm:cxn modelId="{459AD0E1-D070-43B7-93AC-EB5AFD220CF5}" type="presParOf" srcId="{FB5AB2C1-BE10-46CD-9E27-F178637B2988}" destId="{730F3FB0-1F0C-4306-91A5-0E0AFA1D642A}" srcOrd="1" destOrd="0" presId="urn:microsoft.com/office/officeart/2005/8/layout/orgChart1"/>
    <dgm:cxn modelId="{2B4FC9EA-B11D-422D-BBC9-C2A6345782A5}" type="presParOf" srcId="{730F3FB0-1F0C-4306-91A5-0E0AFA1D642A}" destId="{FD7EF259-00EF-4A02-AD8E-86B67A21C903}" srcOrd="0" destOrd="0" presId="urn:microsoft.com/office/officeart/2005/8/layout/orgChart1"/>
    <dgm:cxn modelId="{A47F8CB6-4B56-448D-B61D-CE0A7ECDF958}" type="presParOf" srcId="{FD7EF259-00EF-4A02-AD8E-86B67A21C903}" destId="{E697F982-7034-4A35-9772-662FC06AA3BE}" srcOrd="0" destOrd="0" presId="urn:microsoft.com/office/officeart/2005/8/layout/orgChart1"/>
    <dgm:cxn modelId="{C12E8542-6DD4-4F7C-969A-F46E3441B406}" type="presParOf" srcId="{FD7EF259-00EF-4A02-AD8E-86B67A21C903}" destId="{D204BA0D-057D-4830-8F02-4531C2F806E2}" srcOrd="1" destOrd="0" presId="urn:microsoft.com/office/officeart/2005/8/layout/orgChart1"/>
    <dgm:cxn modelId="{40598DFC-44D7-4766-ADC9-F543F9F1B744}" type="presParOf" srcId="{730F3FB0-1F0C-4306-91A5-0E0AFA1D642A}" destId="{ECFAD587-A3B4-4648-BE01-21AC5A1E5A8C}" srcOrd="1" destOrd="0" presId="urn:microsoft.com/office/officeart/2005/8/layout/orgChart1"/>
    <dgm:cxn modelId="{6D5BA1E1-741A-4AA2-A7E0-2AF45282CAD7}" type="presParOf" srcId="{730F3FB0-1F0C-4306-91A5-0E0AFA1D642A}" destId="{ABB91250-B250-47CF-AE21-C917148410B5}" srcOrd="2" destOrd="0" presId="urn:microsoft.com/office/officeart/2005/8/layout/orgChart1"/>
    <dgm:cxn modelId="{648910DF-8730-4884-8B38-C39DD33BCB80}" type="presParOf" srcId="{FB5AB2C1-BE10-46CD-9E27-F178637B2988}" destId="{58AD3268-B194-4752-A3FF-2D221A323654}" srcOrd="2" destOrd="0" presId="urn:microsoft.com/office/officeart/2005/8/layout/orgChart1"/>
    <dgm:cxn modelId="{70B673C0-1041-4E47-B2EA-6A4C3CCB1C94}" type="presParOf" srcId="{FB5AB2C1-BE10-46CD-9E27-F178637B2988}" destId="{57228D2C-CB54-4F51-8B48-E51E9D51E390}" srcOrd="3" destOrd="0" presId="urn:microsoft.com/office/officeart/2005/8/layout/orgChart1"/>
    <dgm:cxn modelId="{DF16F482-B26D-46F7-8415-717CA1CCD034}" type="presParOf" srcId="{57228D2C-CB54-4F51-8B48-E51E9D51E390}" destId="{06B93A4A-D40E-480A-A982-E7207C8BFB81}" srcOrd="0" destOrd="0" presId="urn:microsoft.com/office/officeart/2005/8/layout/orgChart1"/>
    <dgm:cxn modelId="{35B769ED-76CD-491A-B76D-657AF32ED17E}" type="presParOf" srcId="{06B93A4A-D40E-480A-A982-E7207C8BFB81}" destId="{6D3187D4-05EF-45CE-A2D3-A7DF968197A8}" srcOrd="0" destOrd="0" presId="urn:microsoft.com/office/officeart/2005/8/layout/orgChart1"/>
    <dgm:cxn modelId="{2F697B5B-CD50-487B-8052-93091E30CE78}" type="presParOf" srcId="{06B93A4A-D40E-480A-A982-E7207C8BFB81}" destId="{E75AC3C3-5008-4454-9CED-62D38B70C0B7}" srcOrd="1" destOrd="0" presId="urn:microsoft.com/office/officeart/2005/8/layout/orgChart1"/>
    <dgm:cxn modelId="{E0ACD796-1653-4DE7-BBFF-E13E55CA4BFB}" type="presParOf" srcId="{57228D2C-CB54-4F51-8B48-E51E9D51E390}" destId="{B1A46940-BBAE-4276-9853-B84E6D64AACD}" srcOrd="1" destOrd="0" presId="urn:microsoft.com/office/officeart/2005/8/layout/orgChart1"/>
    <dgm:cxn modelId="{8C4FE4AC-5D1B-459E-AD1D-1F6ED07C232E}" type="presParOf" srcId="{57228D2C-CB54-4F51-8B48-E51E9D51E390}" destId="{0E2712B1-E5D2-4C2C-8E22-DA3A3EEEFC29}" srcOrd="2" destOrd="0" presId="urn:microsoft.com/office/officeart/2005/8/layout/orgChart1"/>
    <dgm:cxn modelId="{DD226E29-2C14-4A7C-913D-229651AE8976}" type="presParOf" srcId="{FB5AB2C1-BE10-46CD-9E27-F178637B2988}" destId="{2F71F7CA-9610-4124-9A9C-45B4CE4EAE66}" srcOrd="4" destOrd="0" presId="urn:microsoft.com/office/officeart/2005/8/layout/orgChart1"/>
    <dgm:cxn modelId="{22C88D98-92E5-47D5-8D57-E69A7921974F}" type="presParOf" srcId="{FB5AB2C1-BE10-46CD-9E27-F178637B2988}" destId="{832DF921-FBCF-4329-96D9-0D04DEB02081}" srcOrd="5" destOrd="0" presId="urn:microsoft.com/office/officeart/2005/8/layout/orgChart1"/>
    <dgm:cxn modelId="{9F3D8136-5CB3-459B-B643-9CF676994586}" type="presParOf" srcId="{832DF921-FBCF-4329-96D9-0D04DEB02081}" destId="{CCB649BF-B1EF-48A2-BE46-4E207D9F77BF}" srcOrd="0" destOrd="0" presId="urn:microsoft.com/office/officeart/2005/8/layout/orgChart1"/>
    <dgm:cxn modelId="{165EA71C-02F7-4F6E-9921-75F8514FFD82}" type="presParOf" srcId="{CCB649BF-B1EF-48A2-BE46-4E207D9F77BF}" destId="{0514652D-1287-4CDA-BDBE-D7A6A2CCE0CF}" srcOrd="0" destOrd="0" presId="urn:microsoft.com/office/officeart/2005/8/layout/orgChart1"/>
    <dgm:cxn modelId="{4BDD4D69-8582-4AE2-A5FD-F21BD11DE4A1}" type="presParOf" srcId="{CCB649BF-B1EF-48A2-BE46-4E207D9F77BF}" destId="{74795414-460C-480B-A982-197A91BEC440}" srcOrd="1" destOrd="0" presId="urn:microsoft.com/office/officeart/2005/8/layout/orgChart1"/>
    <dgm:cxn modelId="{60FD4D3F-C783-40B9-968D-501309250315}" type="presParOf" srcId="{832DF921-FBCF-4329-96D9-0D04DEB02081}" destId="{B8FF3907-B7C0-4DDC-AAB4-1F915C4DF744}" srcOrd="1" destOrd="0" presId="urn:microsoft.com/office/officeart/2005/8/layout/orgChart1"/>
    <dgm:cxn modelId="{69723558-F39C-4CB8-A1D8-961881420D8B}" type="presParOf" srcId="{832DF921-FBCF-4329-96D9-0D04DEB02081}" destId="{4AFE4770-41B8-4EE8-9F0A-F483D9BB2440}" srcOrd="2" destOrd="0" presId="urn:microsoft.com/office/officeart/2005/8/layout/orgChart1"/>
    <dgm:cxn modelId="{D218B052-C15C-4C7A-9CE6-978D4263D5C4}" type="presParOf" srcId="{06052406-C169-4BD1-851E-B0C73C4CED9B}" destId="{295F8DE0-8106-409B-B589-20E68ACEE76C}" srcOrd="2" destOrd="0" presId="urn:microsoft.com/office/officeart/2005/8/layout/orgChart1"/>
  </dgm:cxnLst>
  <dgm:bg/>
  <dgm:whole>
    <a:ln w="57150"/>
  </dgm:whole>
  <dgm:extLst>
    <a:ext uri="http://schemas.microsoft.com/office/drawing/2008/diagram">
      <dsp:dataModelExt xmlns:dsp="http://schemas.microsoft.com/office/drawing/2008/diagram" relId="rId6" minVer="http://schemas.openxmlformats.org/drawingml/2006/diagram"/>
    </a:ext>
  </dgm:extLst>
</dgm:dataModel>
</file>

<file path=ppt/diagrams/data20.xml><?xml version="1.0" encoding="utf-8"?>
<dgm:dataModel xmlns:dgm="http://schemas.openxmlformats.org/drawingml/2006/diagram" xmlns:a="http://schemas.openxmlformats.org/drawingml/2006/main">
  <dgm:ptLst>
    <dgm:pt modelId="{EB1B2500-9E81-458B-BE30-5CD72F4B7A4B}" type="doc">
      <dgm:prSet loTypeId="urn:microsoft.com/office/officeart/2005/8/layout/orgChart1" loCatId="hierarchy" qsTypeId="urn:microsoft.com/office/officeart/2005/8/quickstyle/3d5" qsCatId="3D" csTypeId="urn:microsoft.com/office/officeart/2005/8/colors/accent2_4" csCatId="accent2" phldr="1"/>
      <dgm:spPr/>
      <dgm:t>
        <a:bodyPr/>
        <a:lstStyle/>
        <a:p>
          <a:endParaRPr lang="en-US"/>
        </a:p>
      </dgm:t>
    </dgm:pt>
    <dgm:pt modelId="{72FC87D2-4AC9-4A83-8890-8D3910F072C8}">
      <dgm:prSet/>
      <dgm:spPr>
        <a:solidFill>
          <a:schemeClr val="accent2">
            <a:lumMod val="50000"/>
          </a:schemeClr>
        </a:solidFill>
        <a:ln w="76200">
          <a:solidFill>
            <a:schemeClr val="accent2">
              <a:lumMod val="75000"/>
            </a:schemeClr>
          </a:solidFill>
        </a:ln>
      </dgm:spPr>
      <dgm:t>
        <a:bodyPr/>
        <a:lstStyle/>
        <a:p>
          <a:r>
            <a:rPr lang="fa-IR" b="1" dirty="0">
              <a:cs typeface="+mj-cs"/>
            </a:rPr>
            <a:t>تقصیر پزشکی</a:t>
          </a:r>
          <a:endParaRPr lang="en-US" b="1" dirty="0">
            <a:cs typeface="+mj-cs"/>
          </a:endParaRPr>
        </a:p>
      </dgm:t>
    </dgm:pt>
    <dgm:pt modelId="{366DBF2D-A018-401D-96BB-07C6FB9C7D33}" type="parTrans" cxnId="{9837EA2D-E361-4BA3-BE07-E621DB87A863}">
      <dgm:prSet/>
      <dgm:spPr/>
      <dgm:t>
        <a:bodyPr/>
        <a:lstStyle/>
        <a:p>
          <a:endParaRPr lang="en-US"/>
        </a:p>
      </dgm:t>
    </dgm:pt>
    <dgm:pt modelId="{123A6F0B-E574-4037-8423-328582A389AA}" type="sibTrans" cxnId="{9837EA2D-E361-4BA3-BE07-E621DB87A863}">
      <dgm:prSet/>
      <dgm:spPr/>
      <dgm:t>
        <a:bodyPr/>
        <a:lstStyle/>
        <a:p>
          <a:endParaRPr lang="en-US"/>
        </a:p>
      </dgm:t>
    </dgm:pt>
    <dgm:pt modelId="{7A3A555B-9BB5-4D46-9069-FC09EC17BB4D}">
      <dgm:prSet/>
      <dgm:spPr>
        <a:solidFill>
          <a:schemeClr val="accent2">
            <a:lumMod val="50000"/>
          </a:schemeClr>
        </a:solidFill>
        <a:ln w="76200">
          <a:solidFill>
            <a:schemeClr val="accent2">
              <a:lumMod val="75000"/>
            </a:schemeClr>
          </a:solidFill>
        </a:ln>
      </dgm:spPr>
      <dgm:t>
        <a:bodyPr/>
        <a:lstStyle/>
        <a:p>
          <a:r>
            <a:rPr lang="fa-IR" b="1">
              <a:cs typeface="+mj-cs"/>
            </a:rPr>
            <a:t>بی مبالاتی</a:t>
          </a:r>
          <a:endParaRPr lang="en-US" b="1">
            <a:cs typeface="+mj-cs"/>
          </a:endParaRPr>
        </a:p>
      </dgm:t>
    </dgm:pt>
    <dgm:pt modelId="{3AAD1592-A284-4137-A636-6D7801CC6631}" type="parTrans" cxnId="{31BA1BDA-91E0-4FE8-A49C-B9624B61E50A}">
      <dgm:prSet/>
      <dgm:spPr>
        <a:solidFill>
          <a:schemeClr val="accent2">
            <a:lumMod val="50000"/>
          </a:schemeClr>
        </a:solidFill>
        <a:ln w="76200">
          <a:solidFill>
            <a:schemeClr val="accent2">
              <a:lumMod val="75000"/>
            </a:schemeClr>
          </a:solidFill>
        </a:ln>
      </dgm:spPr>
      <dgm:t>
        <a:bodyPr/>
        <a:lstStyle/>
        <a:p>
          <a:endParaRPr lang="en-US" b="1">
            <a:cs typeface="+mj-cs"/>
          </a:endParaRPr>
        </a:p>
      </dgm:t>
    </dgm:pt>
    <dgm:pt modelId="{1B1CB3EE-FA7D-490E-A84B-710F03C8D2B6}" type="sibTrans" cxnId="{31BA1BDA-91E0-4FE8-A49C-B9624B61E50A}">
      <dgm:prSet/>
      <dgm:spPr/>
      <dgm:t>
        <a:bodyPr/>
        <a:lstStyle/>
        <a:p>
          <a:endParaRPr lang="en-US"/>
        </a:p>
      </dgm:t>
    </dgm:pt>
    <dgm:pt modelId="{7618CC6C-57B9-4B78-8194-EB2A12B6842C}">
      <dgm:prSet/>
      <dgm:spPr>
        <a:solidFill>
          <a:schemeClr val="accent2">
            <a:lumMod val="50000"/>
          </a:schemeClr>
        </a:solidFill>
        <a:ln w="76200">
          <a:solidFill>
            <a:schemeClr val="accent2">
              <a:lumMod val="75000"/>
            </a:schemeClr>
          </a:solidFill>
        </a:ln>
      </dgm:spPr>
      <dgm:t>
        <a:bodyPr/>
        <a:lstStyle/>
        <a:p>
          <a:r>
            <a:rPr lang="fa-IR" b="1">
              <a:cs typeface="+mj-cs"/>
            </a:rPr>
            <a:t>بی احتیاطی</a:t>
          </a:r>
          <a:endParaRPr lang="en-US" b="1">
            <a:cs typeface="+mj-cs"/>
          </a:endParaRPr>
        </a:p>
      </dgm:t>
    </dgm:pt>
    <dgm:pt modelId="{A5183A10-8171-4351-A882-8657B95B63F7}" type="parTrans" cxnId="{D2E57677-EFF9-4F86-B7EA-A56F4F10A60A}">
      <dgm:prSet/>
      <dgm:spPr>
        <a:solidFill>
          <a:schemeClr val="accent2">
            <a:lumMod val="50000"/>
          </a:schemeClr>
        </a:solidFill>
        <a:ln w="76200">
          <a:solidFill>
            <a:schemeClr val="accent2">
              <a:lumMod val="75000"/>
            </a:schemeClr>
          </a:solidFill>
        </a:ln>
      </dgm:spPr>
      <dgm:t>
        <a:bodyPr/>
        <a:lstStyle/>
        <a:p>
          <a:endParaRPr lang="en-US" b="1">
            <a:cs typeface="+mj-cs"/>
          </a:endParaRPr>
        </a:p>
      </dgm:t>
    </dgm:pt>
    <dgm:pt modelId="{045676E4-719A-4693-A200-0AA2CFAECC69}" type="sibTrans" cxnId="{D2E57677-EFF9-4F86-B7EA-A56F4F10A60A}">
      <dgm:prSet/>
      <dgm:spPr/>
      <dgm:t>
        <a:bodyPr/>
        <a:lstStyle/>
        <a:p>
          <a:endParaRPr lang="en-US"/>
        </a:p>
      </dgm:t>
    </dgm:pt>
    <dgm:pt modelId="{C0EBBBAB-3773-4DA0-988A-6D796992B3EC}">
      <dgm:prSet/>
      <dgm:spPr>
        <a:solidFill>
          <a:schemeClr val="accent2">
            <a:lumMod val="50000"/>
          </a:schemeClr>
        </a:solidFill>
        <a:ln w="76200">
          <a:solidFill>
            <a:schemeClr val="accent2">
              <a:lumMod val="75000"/>
            </a:schemeClr>
          </a:solidFill>
        </a:ln>
      </dgm:spPr>
      <dgm:t>
        <a:bodyPr/>
        <a:lstStyle/>
        <a:p>
          <a:r>
            <a:rPr lang="fa-IR" b="1">
              <a:cs typeface="+mj-cs"/>
            </a:rPr>
            <a:t>عدم مهارت</a:t>
          </a:r>
          <a:endParaRPr lang="en-US" b="1">
            <a:cs typeface="+mj-cs"/>
          </a:endParaRPr>
        </a:p>
      </dgm:t>
    </dgm:pt>
    <dgm:pt modelId="{C688FEA8-33B6-4A85-A7F7-ED4E636FF832}" type="parTrans" cxnId="{152E5002-ADF3-4276-ABC9-EACA698F5D62}">
      <dgm:prSet/>
      <dgm:spPr>
        <a:solidFill>
          <a:schemeClr val="accent2">
            <a:lumMod val="50000"/>
          </a:schemeClr>
        </a:solidFill>
        <a:ln w="76200">
          <a:solidFill>
            <a:schemeClr val="accent2">
              <a:lumMod val="75000"/>
            </a:schemeClr>
          </a:solidFill>
        </a:ln>
      </dgm:spPr>
      <dgm:t>
        <a:bodyPr/>
        <a:lstStyle/>
        <a:p>
          <a:endParaRPr lang="en-US" b="1">
            <a:cs typeface="+mj-cs"/>
          </a:endParaRPr>
        </a:p>
      </dgm:t>
    </dgm:pt>
    <dgm:pt modelId="{745DA5CF-D61E-4C9B-B965-01956B22E679}" type="sibTrans" cxnId="{152E5002-ADF3-4276-ABC9-EACA698F5D62}">
      <dgm:prSet/>
      <dgm:spPr/>
      <dgm:t>
        <a:bodyPr/>
        <a:lstStyle/>
        <a:p>
          <a:endParaRPr lang="en-US"/>
        </a:p>
      </dgm:t>
    </dgm:pt>
    <dgm:pt modelId="{84183543-AEBD-41B8-A2D3-F8B78249B580}">
      <dgm:prSet/>
      <dgm:spPr>
        <a:solidFill>
          <a:schemeClr val="accent2">
            <a:lumMod val="50000"/>
          </a:schemeClr>
        </a:solidFill>
        <a:ln w="76200">
          <a:solidFill>
            <a:schemeClr val="accent2">
              <a:lumMod val="75000"/>
            </a:schemeClr>
          </a:solidFill>
        </a:ln>
      </dgm:spPr>
      <dgm:t>
        <a:bodyPr/>
        <a:lstStyle/>
        <a:p>
          <a:r>
            <a:rPr lang="fa-IR" b="1">
              <a:cs typeface="+mj-cs"/>
            </a:rPr>
            <a:t>عدم رعایت نظامات دولتی</a:t>
          </a:r>
          <a:endParaRPr lang="en-US" b="1">
            <a:cs typeface="+mj-cs"/>
          </a:endParaRPr>
        </a:p>
      </dgm:t>
    </dgm:pt>
    <dgm:pt modelId="{75D1874C-350E-4E58-88D6-11690D580758}" type="parTrans" cxnId="{CD03B027-6D98-42C6-B823-D13369A22267}">
      <dgm:prSet/>
      <dgm:spPr>
        <a:solidFill>
          <a:schemeClr val="accent2">
            <a:lumMod val="50000"/>
          </a:schemeClr>
        </a:solidFill>
        <a:ln w="76200">
          <a:solidFill>
            <a:schemeClr val="accent2">
              <a:lumMod val="75000"/>
            </a:schemeClr>
          </a:solidFill>
        </a:ln>
      </dgm:spPr>
      <dgm:t>
        <a:bodyPr/>
        <a:lstStyle/>
        <a:p>
          <a:endParaRPr lang="en-US" b="1">
            <a:cs typeface="+mj-cs"/>
          </a:endParaRPr>
        </a:p>
      </dgm:t>
    </dgm:pt>
    <dgm:pt modelId="{B794A481-F612-41FE-A5EE-60BFAA369FE6}" type="sibTrans" cxnId="{CD03B027-6D98-42C6-B823-D13369A22267}">
      <dgm:prSet/>
      <dgm:spPr/>
      <dgm:t>
        <a:bodyPr/>
        <a:lstStyle/>
        <a:p>
          <a:endParaRPr lang="en-US"/>
        </a:p>
      </dgm:t>
    </dgm:pt>
    <dgm:pt modelId="{0EDAE996-8508-4F74-922F-5B2F0046BE30}" type="pres">
      <dgm:prSet presAssocID="{EB1B2500-9E81-458B-BE30-5CD72F4B7A4B}" presName="hierChild1" presStyleCnt="0">
        <dgm:presLayoutVars>
          <dgm:orgChart val="1"/>
          <dgm:chPref val="1"/>
          <dgm:dir/>
          <dgm:animOne val="branch"/>
          <dgm:animLvl val="lvl"/>
          <dgm:resizeHandles/>
        </dgm:presLayoutVars>
      </dgm:prSet>
      <dgm:spPr/>
    </dgm:pt>
    <dgm:pt modelId="{EE79090B-B645-4033-8D5F-D320E441163C}" type="pres">
      <dgm:prSet presAssocID="{72FC87D2-4AC9-4A83-8890-8D3910F072C8}" presName="hierRoot1" presStyleCnt="0">
        <dgm:presLayoutVars>
          <dgm:hierBranch val="init"/>
        </dgm:presLayoutVars>
      </dgm:prSet>
      <dgm:spPr/>
    </dgm:pt>
    <dgm:pt modelId="{156DC432-8E3A-456D-AE06-96C843CFEFD9}" type="pres">
      <dgm:prSet presAssocID="{72FC87D2-4AC9-4A83-8890-8D3910F072C8}" presName="rootComposite1" presStyleCnt="0"/>
      <dgm:spPr/>
    </dgm:pt>
    <dgm:pt modelId="{E3B91DB8-7444-41D3-B55C-FCFCF8861AD6}" type="pres">
      <dgm:prSet presAssocID="{72FC87D2-4AC9-4A83-8890-8D3910F072C8}" presName="rootText1" presStyleLbl="node0" presStyleIdx="0" presStyleCnt="1" custLinFactNeighborX="0" custLinFactNeighborY="-59048">
        <dgm:presLayoutVars>
          <dgm:chPref val="3"/>
        </dgm:presLayoutVars>
      </dgm:prSet>
      <dgm:spPr/>
    </dgm:pt>
    <dgm:pt modelId="{79EF36E9-EC01-486C-B856-91DDE9A836C4}" type="pres">
      <dgm:prSet presAssocID="{72FC87D2-4AC9-4A83-8890-8D3910F072C8}" presName="rootConnector1" presStyleLbl="node1" presStyleIdx="0" presStyleCnt="0"/>
      <dgm:spPr/>
    </dgm:pt>
    <dgm:pt modelId="{40E310F2-6B6E-424B-8E1A-10B5A322AB7B}" type="pres">
      <dgm:prSet presAssocID="{72FC87D2-4AC9-4A83-8890-8D3910F072C8}" presName="hierChild2" presStyleCnt="0"/>
      <dgm:spPr/>
    </dgm:pt>
    <dgm:pt modelId="{D9C82FB4-0192-40D9-8C43-3EF8529766CB}" type="pres">
      <dgm:prSet presAssocID="{3AAD1592-A284-4137-A636-6D7801CC6631}" presName="Name37" presStyleLbl="parChTrans1D2" presStyleIdx="0" presStyleCnt="4"/>
      <dgm:spPr/>
    </dgm:pt>
    <dgm:pt modelId="{EB141A4D-408E-42ED-9F49-74F45879EA6C}" type="pres">
      <dgm:prSet presAssocID="{7A3A555B-9BB5-4D46-9069-FC09EC17BB4D}" presName="hierRoot2" presStyleCnt="0">
        <dgm:presLayoutVars>
          <dgm:hierBranch val="init"/>
        </dgm:presLayoutVars>
      </dgm:prSet>
      <dgm:spPr/>
    </dgm:pt>
    <dgm:pt modelId="{FB5935DA-8A64-4893-B856-6D5BACC17E2C}" type="pres">
      <dgm:prSet presAssocID="{7A3A555B-9BB5-4D46-9069-FC09EC17BB4D}" presName="rootComposite" presStyleCnt="0"/>
      <dgm:spPr/>
    </dgm:pt>
    <dgm:pt modelId="{2DDBB501-8061-48A5-8699-22069938AA45}" type="pres">
      <dgm:prSet presAssocID="{7A3A555B-9BB5-4D46-9069-FC09EC17BB4D}" presName="rootText" presStyleLbl="node2" presStyleIdx="0" presStyleCnt="4">
        <dgm:presLayoutVars>
          <dgm:chPref val="3"/>
        </dgm:presLayoutVars>
      </dgm:prSet>
      <dgm:spPr/>
    </dgm:pt>
    <dgm:pt modelId="{0904776C-5010-4E7A-98BF-38B3A4F33405}" type="pres">
      <dgm:prSet presAssocID="{7A3A555B-9BB5-4D46-9069-FC09EC17BB4D}" presName="rootConnector" presStyleLbl="node2" presStyleIdx="0" presStyleCnt="4"/>
      <dgm:spPr/>
    </dgm:pt>
    <dgm:pt modelId="{19D577EF-1D3A-4A9E-8775-65478EEB1171}" type="pres">
      <dgm:prSet presAssocID="{7A3A555B-9BB5-4D46-9069-FC09EC17BB4D}" presName="hierChild4" presStyleCnt="0"/>
      <dgm:spPr/>
    </dgm:pt>
    <dgm:pt modelId="{DA98D868-0998-463B-BF98-93F688377BAE}" type="pres">
      <dgm:prSet presAssocID="{7A3A555B-9BB5-4D46-9069-FC09EC17BB4D}" presName="hierChild5" presStyleCnt="0"/>
      <dgm:spPr/>
    </dgm:pt>
    <dgm:pt modelId="{F9705737-03E1-46A0-B9ED-6455ACA79904}" type="pres">
      <dgm:prSet presAssocID="{A5183A10-8171-4351-A882-8657B95B63F7}" presName="Name37" presStyleLbl="parChTrans1D2" presStyleIdx="1" presStyleCnt="4"/>
      <dgm:spPr/>
    </dgm:pt>
    <dgm:pt modelId="{FAC3FD4B-C854-40F5-8023-173383EF3AE8}" type="pres">
      <dgm:prSet presAssocID="{7618CC6C-57B9-4B78-8194-EB2A12B6842C}" presName="hierRoot2" presStyleCnt="0">
        <dgm:presLayoutVars>
          <dgm:hierBranch val="init"/>
        </dgm:presLayoutVars>
      </dgm:prSet>
      <dgm:spPr/>
    </dgm:pt>
    <dgm:pt modelId="{680E00EE-9360-43E6-BBE1-477EA44BFDEA}" type="pres">
      <dgm:prSet presAssocID="{7618CC6C-57B9-4B78-8194-EB2A12B6842C}" presName="rootComposite" presStyleCnt="0"/>
      <dgm:spPr/>
    </dgm:pt>
    <dgm:pt modelId="{C5F2CFCE-ACD2-4860-BB10-4C9EE5DD80AB}" type="pres">
      <dgm:prSet presAssocID="{7618CC6C-57B9-4B78-8194-EB2A12B6842C}" presName="rootText" presStyleLbl="node2" presStyleIdx="1" presStyleCnt="4">
        <dgm:presLayoutVars>
          <dgm:chPref val="3"/>
        </dgm:presLayoutVars>
      </dgm:prSet>
      <dgm:spPr/>
    </dgm:pt>
    <dgm:pt modelId="{A54D570D-E2F4-4069-8FD6-C9C6DA349584}" type="pres">
      <dgm:prSet presAssocID="{7618CC6C-57B9-4B78-8194-EB2A12B6842C}" presName="rootConnector" presStyleLbl="node2" presStyleIdx="1" presStyleCnt="4"/>
      <dgm:spPr/>
    </dgm:pt>
    <dgm:pt modelId="{3396FF73-13FA-4FDD-96E2-F2F2DAA21455}" type="pres">
      <dgm:prSet presAssocID="{7618CC6C-57B9-4B78-8194-EB2A12B6842C}" presName="hierChild4" presStyleCnt="0"/>
      <dgm:spPr/>
    </dgm:pt>
    <dgm:pt modelId="{67CF6C76-85A6-470E-85A0-3D077388E4C2}" type="pres">
      <dgm:prSet presAssocID="{7618CC6C-57B9-4B78-8194-EB2A12B6842C}" presName="hierChild5" presStyleCnt="0"/>
      <dgm:spPr/>
    </dgm:pt>
    <dgm:pt modelId="{F81843FE-C0A9-4D6A-973F-E271027F969D}" type="pres">
      <dgm:prSet presAssocID="{C688FEA8-33B6-4A85-A7F7-ED4E636FF832}" presName="Name37" presStyleLbl="parChTrans1D2" presStyleIdx="2" presStyleCnt="4"/>
      <dgm:spPr/>
    </dgm:pt>
    <dgm:pt modelId="{4DA91DD1-6455-4110-961D-78C204191B15}" type="pres">
      <dgm:prSet presAssocID="{C0EBBBAB-3773-4DA0-988A-6D796992B3EC}" presName="hierRoot2" presStyleCnt="0">
        <dgm:presLayoutVars>
          <dgm:hierBranch val="init"/>
        </dgm:presLayoutVars>
      </dgm:prSet>
      <dgm:spPr/>
    </dgm:pt>
    <dgm:pt modelId="{83B65CAA-EB73-4178-AE43-792BC220B699}" type="pres">
      <dgm:prSet presAssocID="{C0EBBBAB-3773-4DA0-988A-6D796992B3EC}" presName="rootComposite" presStyleCnt="0"/>
      <dgm:spPr/>
    </dgm:pt>
    <dgm:pt modelId="{01777739-0D7C-464C-A044-43DD983835F9}" type="pres">
      <dgm:prSet presAssocID="{C0EBBBAB-3773-4DA0-988A-6D796992B3EC}" presName="rootText" presStyleLbl="node2" presStyleIdx="2" presStyleCnt="4">
        <dgm:presLayoutVars>
          <dgm:chPref val="3"/>
        </dgm:presLayoutVars>
      </dgm:prSet>
      <dgm:spPr/>
    </dgm:pt>
    <dgm:pt modelId="{BD19BAD8-5ADC-4B85-B953-9DD315F3D83C}" type="pres">
      <dgm:prSet presAssocID="{C0EBBBAB-3773-4DA0-988A-6D796992B3EC}" presName="rootConnector" presStyleLbl="node2" presStyleIdx="2" presStyleCnt="4"/>
      <dgm:spPr/>
    </dgm:pt>
    <dgm:pt modelId="{46696B58-D08B-4659-8F2B-9943469CC1BB}" type="pres">
      <dgm:prSet presAssocID="{C0EBBBAB-3773-4DA0-988A-6D796992B3EC}" presName="hierChild4" presStyleCnt="0"/>
      <dgm:spPr/>
    </dgm:pt>
    <dgm:pt modelId="{6DD8E679-6AEE-4D12-8F5D-75831F3BED3F}" type="pres">
      <dgm:prSet presAssocID="{C0EBBBAB-3773-4DA0-988A-6D796992B3EC}" presName="hierChild5" presStyleCnt="0"/>
      <dgm:spPr/>
    </dgm:pt>
    <dgm:pt modelId="{DF6B7127-AC3C-437C-81CF-DD603D745ADA}" type="pres">
      <dgm:prSet presAssocID="{75D1874C-350E-4E58-88D6-11690D580758}" presName="Name37" presStyleLbl="parChTrans1D2" presStyleIdx="3" presStyleCnt="4"/>
      <dgm:spPr/>
    </dgm:pt>
    <dgm:pt modelId="{0FA8A155-08BE-46EC-AABD-F777DF8721E1}" type="pres">
      <dgm:prSet presAssocID="{84183543-AEBD-41B8-A2D3-F8B78249B580}" presName="hierRoot2" presStyleCnt="0">
        <dgm:presLayoutVars>
          <dgm:hierBranch val="init"/>
        </dgm:presLayoutVars>
      </dgm:prSet>
      <dgm:spPr/>
    </dgm:pt>
    <dgm:pt modelId="{1A9629F7-4093-490E-B0D7-069EA1A039A5}" type="pres">
      <dgm:prSet presAssocID="{84183543-AEBD-41B8-A2D3-F8B78249B580}" presName="rootComposite" presStyleCnt="0"/>
      <dgm:spPr/>
    </dgm:pt>
    <dgm:pt modelId="{7FE2EF58-25E4-42F8-94BC-3320F5DA0556}" type="pres">
      <dgm:prSet presAssocID="{84183543-AEBD-41B8-A2D3-F8B78249B580}" presName="rootText" presStyleLbl="node2" presStyleIdx="3" presStyleCnt="4">
        <dgm:presLayoutVars>
          <dgm:chPref val="3"/>
        </dgm:presLayoutVars>
      </dgm:prSet>
      <dgm:spPr/>
    </dgm:pt>
    <dgm:pt modelId="{78E879F2-1799-4DBA-AE5B-993312159ACE}" type="pres">
      <dgm:prSet presAssocID="{84183543-AEBD-41B8-A2D3-F8B78249B580}" presName="rootConnector" presStyleLbl="node2" presStyleIdx="3" presStyleCnt="4"/>
      <dgm:spPr/>
    </dgm:pt>
    <dgm:pt modelId="{F6005B38-B5F2-4002-A4B2-87A333D1E662}" type="pres">
      <dgm:prSet presAssocID="{84183543-AEBD-41B8-A2D3-F8B78249B580}" presName="hierChild4" presStyleCnt="0"/>
      <dgm:spPr/>
    </dgm:pt>
    <dgm:pt modelId="{57B61F36-9407-48DE-9482-3E99092F8A6E}" type="pres">
      <dgm:prSet presAssocID="{84183543-AEBD-41B8-A2D3-F8B78249B580}" presName="hierChild5" presStyleCnt="0"/>
      <dgm:spPr/>
    </dgm:pt>
    <dgm:pt modelId="{EF5DEC0E-4A23-48C7-92AC-633357BD2768}" type="pres">
      <dgm:prSet presAssocID="{72FC87D2-4AC9-4A83-8890-8D3910F072C8}" presName="hierChild3" presStyleCnt="0"/>
      <dgm:spPr/>
    </dgm:pt>
  </dgm:ptLst>
  <dgm:cxnLst>
    <dgm:cxn modelId="{152E5002-ADF3-4276-ABC9-EACA698F5D62}" srcId="{72FC87D2-4AC9-4A83-8890-8D3910F072C8}" destId="{C0EBBBAB-3773-4DA0-988A-6D796992B3EC}" srcOrd="2" destOrd="0" parTransId="{C688FEA8-33B6-4A85-A7F7-ED4E636FF832}" sibTransId="{745DA5CF-D61E-4C9B-B965-01956B22E679}"/>
    <dgm:cxn modelId="{8E8C590F-AE3E-4C6E-8A41-D86595871C7C}" type="presOf" srcId="{75D1874C-350E-4E58-88D6-11690D580758}" destId="{DF6B7127-AC3C-437C-81CF-DD603D745ADA}" srcOrd="0" destOrd="0" presId="urn:microsoft.com/office/officeart/2005/8/layout/orgChart1"/>
    <dgm:cxn modelId="{CD03B027-6D98-42C6-B823-D13369A22267}" srcId="{72FC87D2-4AC9-4A83-8890-8D3910F072C8}" destId="{84183543-AEBD-41B8-A2D3-F8B78249B580}" srcOrd="3" destOrd="0" parTransId="{75D1874C-350E-4E58-88D6-11690D580758}" sibTransId="{B794A481-F612-41FE-A5EE-60BFAA369FE6}"/>
    <dgm:cxn modelId="{9837EA2D-E361-4BA3-BE07-E621DB87A863}" srcId="{EB1B2500-9E81-458B-BE30-5CD72F4B7A4B}" destId="{72FC87D2-4AC9-4A83-8890-8D3910F072C8}" srcOrd="0" destOrd="0" parTransId="{366DBF2D-A018-401D-96BB-07C6FB9C7D33}" sibTransId="{123A6F0B-E574-4037-8423-328582A389AA}"/>
    <dgm:cxn modelId="{B71AF73E-712C-49D9-89E1-3832712EE57F}" type="presOf" srcId="{7618CC6C-57B9-4B78-8194-EB2A12B6842C}" destId="{A54D570D-E2F4-4069-8FD6-C9C6DA349584}" srcOrd="1" destOrd="0" presId="urn:microsoft.com/office/officeart/2005/8/layout/orgChart1"/>
    <dgm:cxn modelId="{6E87B542-B7D9-4B65-97A8-2F219D1C3FE9}" type="presOf" srcId="{72FC87D2-4AC9-4A83-8890-8D3910F072C8}" destId="{E3B91DB8-7444-41D3-B55C-FCFCF8861AD6}" srcOrd="0" destOrd="0" presId="urn:microsoft.com/office/officeart/2005/8/layout/orgChart1"/>
    <dgm:cxn modelId="{E145A566-3A5E-4038-A618-16120799CAEB}" type="presOf" srcId="{C0EBBBAB-3773-4DA0-988A-6D796992B3EC}" destId="{01777739-0D7C-464C-A044-43DD983835F9}" srcOrd="0" destOrd="0" presId="urn:microsoft.com/office/officeart/2005/8/layout/orgChart1"/>
    <dgm:cxn modelId="{5B666F6D-36B1-4C20-8788-6D2521F3E9ED}" type="presOf" srcId="{7A3A555B-9BB5-4D46-9069-FC09EC17BB4D}" destId="{2DDBB501-8061-48A5-8699-22069938AA45}" srcOrd="0" destOrd="0" presId="urn:microsoft.com/office/officeart/2005/8/layout/orgChart1"/>
    <dgm:cxn modelId="{AF7C9F6F-2061-40BE-BAC7-9FDCDEF65B83}" type="presOf" srcId="{84183543-AEBD-41B8-A2D3-F8B78249B580}" destId="{78E879F2-1799-4DBA-AE5B-993312159ACE}" srcOrd="1" destOrd="0" presId="urn:microsoft.com/office/officeart/2005/8/layout/orgChart1"/>
    <dgm:cxn modelId="{FC94E155-F098-43FF-B6E0-3EAEE610060E}" type="presOf" srcId="{7618CC6C-57B9-4B78-8194-EB2A12B6842C}" destId="{C5F2CFCE-ACD2-4860-BB10-4C9EE5DD80AB}" srcOrd="0" destOrd="0" presId="urn:microsoft.com/office/officeart/2005/8/layout/orgChart1"/>
    <dgm:cxn modelId="{D2E57677-EFF9-4F86-B7EA-A56F4F10A60A}" srcId="{72FC87D2-4AC9-4A83-8890-8D3910F072C8}" destId="{7618CC6C-57B9-4B78-8194-EB2A12B6842C}" srcOrd="1" destOrd="0" parTransId="{A5183A10-8171-4351-A882-8657B95B63F7}" sibTransId="{045676E4-719A-4693-A200-0AA2CFAECC69}"/>
    <dgm:cxn modelId="{89061E81-27AC-4AC4-89E9-8CBF374C44DD}" type="presOf" srcId="{A5183A10-8171-4351-A882-8657B95B63F7}" destId="{F9705737-03E1-46A0-B9ED-6455ACA79904}" srcOrd="0" destOrd="0" presId="urn:microsoft.com/office/officeart/2005/8/layout/orgChart1"/>
    <dgm:cxn modelId="{FCC08196-4441-4780-BAA8-435C5691D0E6}" type="presOf" srcId="{C688FEA8-33B6-4A85-A7F7-ED4E636FF832}" destId="{F81843FE-C0A9-4D6A-973F-E271027F969D}" srcOrd="0" destOrd="0" presId="urn:microsoft.com/office/officeart/2005/8/layout/orgChart1"/>
    <dgm:cxn modelId="{B746969C-9F01-4F2C-889B-E35FBCAC9EAC}" type="presOf" srcId="{7A3A555B-9BB5-4D46-9069-FC09EC17BB4D}" destId="{0904776C-5010-4E7A-98BF-38B3A4F33405}" srcOrd="1" destOrd="0" presId="urn:microsoft.com/office/officeart/2005/8/layout/orgChart1"/>
    <dgm:cxn modelId="{2CF944A1-577C-4CEC-AC78-AB68DA9D2ADC}" type="presOf" srcId="{72FC87D2-4AC9-4A83-8890-8D3910F072C8}" destId="{79EF36E9-EC01-486C-B856-91DDE9A836C4}" srcOrd="1" destOrd="0" presId="urn:microsoft.com/office/officeart/2005/8/layout/orgChart1"/>
    <dgm:cxn modelId="{8608B2C2-C8DC-4C4A-99A1-F1F1A3E627B8}" type="presOf" srcId="{84183543-AEBD-41B8-A2D3-F8B78249B580}" destId="{7FE2EF58-25E4-42F8-94BC-3320F5DA0556}" srcOrd="0" destOrd="0" presId="urn:microsoft.com/office/officeart/2005/8/layout/orgChart1"/>
    <dgm:cxn modelId="{31BA1BDA-91E0-4FE8-A49C-B9624B61E50A}" srcId="{72FC87D2-4AC9-4A83-8890-8D3910F072C8}" destId="{7A3A555B-9BB5-4D46-9069-FC09EC17BB4D}" srcOrd="0" destOrd="0" parTransId="{3AAD1592-A284-4137-A636-6D7801CC6631}" sibTransId="{1B1CB3EE-FA7D-490E-A84B-710F03C8D2B6}"/>
    <dgm:cxn modelId="{BC2718DF-A74F-4C62-ADE2-9D70FAF1D595}" type="presOf" srcId="{C0EBBBAB-3773-4DA0-988A-6D796992B3EC}" destId="{BD19BAD8-5ADC-4B85-B953-9DD315F3D83C}" srcOrd="1" destOrd="0" presId="urn:microsoft.com/office/officeart/2005/8/layout/orgChart1"/>
    <dgm:cxn modelId="{3CCD61E4-A9F0-4FDB-B223-1FD4D0851ADB}" type="presOf" srcId="{3AAD1592-A284-4137-A636-6D7801CC6631}" destId="{D9C82FB4-0192-40D9-8C43-3EF8529766CB}" srcOrd="0" destOrd="0" presId="urn:microsoft.com/office/officeart/2005/8/layout/orgChart1"/>
    <dgm:cxn modelId="{DB8E20F4-6DEC-4D6B-ACD9-525A4E031588}" type="presOf" srcId="{EB1B2500-9E81-458B-BE30-5CD72F4B7A4B}" destId="{0EDAE996-8508-4F74-922F-5B2F0046BE30}" srcOrd="0" destOrd="0" presId="urn:microsoft.com/office/officeart/2005/8/layout/orgChart1"/>
    <dgm:cxn modelId="{2008A74B-07CF-4B47-A10B-BB6AEB430B14}" type="presParOf" srcId="{0EDAE996-8508-4F74-922F-5B2F0046BE30}" destId="{EE79090B-B645-4033-8D5F-D320E441163C}" srcOrd="0" destOrd="0" presId="urn:microsoft.com/office/officeart/2005/8/layout/orgChart1"/>
    <dgm:cxn modelId="{120ED3EA-0B2C-4BC2-B3AE-561814E6A704}" type="presParOf" srcId="{EE79090B-B645-4033-8D5F-D320E441163C}" destId="{156DC432-8E3A-456D-AE06-96C843CFEFD9}" srcOrd="0" destOrd="0" presId="urn:microsoft.com/office/officeart/2005/8/layout/orgChart1"/>
    <dgm:cxn modelId="{965E67EB-E062-4EA4-86CB-85BF3D348F04}" type="presParOf" srcId="{156DC432-8E3A-456D-AE06-96C843CFEFD9}" destId="{E3B91DB8-7444-41D3-B55C-FCFCF8861AD6}" srcOrd="0" destOrd="0" presId="urn:microsoft.com/office/officeart/2005/8/layout/orgChart1"/>
    <dgm:cxn modelId="{26BD4F99-F1BE-4804-AC66-D10D368797A5}" type="presParOf" srcId="{156DC432-8E3A-456D-AE06-96C843CFEFD9}" destId="{79EF36E9-EC01-486C-B856-91DDE9A836C4}" srcOrd="1" destOrd="0" presId="urn:microsoft.com/office/officeart/2005/8/layout/orgChart1"/>
    <dgm:cxn modelId="{CC83B184-84C0-4B81-AB7D-B09A649ADEDA}" type="presParOf" srcId="{EE79090B-B645-4033-8D5F-D320E441163C}" destId="{40E310F2-6B6E-424B-8E1A-10B5A322AB7B}" srcOrd="1" destOrd="0" presId="urn:microsoft.com/office/officeart/2005/8/layout/orgChart1"/>
    <dgm:cxn modelId="{03386C0A-8C67-4A84-89C4-A7EC2D5755D7}" type="presParOf" srcId="{40E310F2-6B6E-424B-8E1A-10B5A322AB7B}" destId="{D9C82FB4-0192-40D9-8C43-3EF8529766CB}" srcOrd="0" destOrd="0" presId="urn:microsoft.com/office/officeart/2005/8/layout/orgChart1"/>
    <dgm:cxn modelId="{B0CA77DE-2773-4BD2-A847-AB5BBFA5A57F}" type="presParOf" srcId="{40E310F2-6B6E-424B-8E1A-10B5A322AB7B}" destId="{EB141A4D-408E-42ED-9F49-74F45879EA6C}" srcOrd="1" destOrd="0" presId="urn:microsoft.com/office/officeart/2005/8/layout/orgChart1"/>
    <dgm:cxn modelId="{720472F8-4E66-4CA1-93A8-548928C8D5A8}" type="presParOf" srcId="{EB141A4D-408E-42ED-9F49-74F45879EA6C}" destId="{FB5935DA-8A64-4893-B856-6D5BACC17E2C}" srcOrd="0" destOrd="0" presId="urn:microsoft.com/office/officeart/2005/8/layout/orgChart1"/>
    <dgm:cxn modelId="{85507077-3B7A-4B47-9C1C-F8592C2C326E}" type="presParOf" srcId="{FB5935DA-8A64-4893-B856-6D5BACC17E2C}" destId="{2DDBB501-8061-48A5-8699-22069938AA45}" srcOrd="0" destOrd="0" presId="urn:microsoft.com/office/officeart/2005/8/layout/orgChart1"/>
    <dgm:cxn modelId="{A22D0FDF-DE29-45B1-B89B-A56AE6447BC6}" type="presParOf" srcId="{FB5935DA-8A64-4893-B856-6D5BACC17E2C}" destId="{0904776C-5010-4E7A-98BF-38B3A4F33405}" srcOrd="1" destOrd="0" presId="urn:microsoft.com/office/officeart/2005/8/layout/orgChart1"/>
    <dgm:cxn modelId="{A2980398-19B0-4256-BA1D-19139A6AD2EE}" type="presParOf" srcId="{EB141A4D-408E-42ED-9F49-74F45879EA6C}" destId="{19D577EF-1D3A-4A9E-8775-65478EEB1171}" srcOrd="1" destOrd="0" presId="urn:microsoft.com/office/officeart/2005/8/layout/orgChart1"/>
    <dgm:cxn modelId="{214B5CA7-5264-4B90-AA82-78C73D438A4F}" type="presParOf" srcId="{EB141A4D-408E-42ED-9F49-74F45879EA6C}" destId="{DA98D868-0998-463B-BF98-93F688377BAE}" srcOrd="2" destOrd="0" presId="urn:microsoft.com/office/officeart/2005/8/layout/orgChart1"/>
    <dgm:cxn modelId="{7D87C818-2AD3-4A1F-86A8-EA4622ADF8D6}" type="presParOf" srcId="{40E310F2-6B6E-424B-8E1A-10B5A322AB7B}" destId="{F9705737-03E1-46A0-B9ED-6455ACA79904}" srcOrd="2" destOrd="0" presId="urn:microsoft.com/office/officeart/2005/8/layout/orgChart1"/>
    <dgm:cxn modelId="{1E7AF1F2-C110-49D6-BF1F-D254B6B352E6}" type="presParOf" srcId="{40E310F2-6B6E-424B-8E1A-10B5A322AB7B}" destId="{FAC3FD4B-C854-40F5-8023-173383EF3AE8}" srcOrd="3" destOrd="0" presId="urn:microsoft.com/office/officeart/2005/8/layout/orgChart1"/>
    <dgm:cxn modelId="{52FE6C2F-3FA6-4E04-BAB6-2FF22E6B5005}" type="presParOf" srcId="{FAC3FD4B-C854-40F5-8023-173383EF3AE8}" destId="{680E00EE-9360-43E6-BBE1-477EA44BFDEA}" srcOrd="0" destOrd="0" presId="urn:microsoft.com/office/officeart/2005/8/layout/orgChart1"/>
    <dgm:cxn modelId="{7278358A-A310-4956-A337-0AD5A0DCFB1A}" type="presParOf" srcId="{680E00EE-9360-43E6-BBE1-477EA44BFDEA}" destId="{C5F2CFCE-ACD2-4860-BB10-4C9EE5DD80AB}" srcOrd="0" destOrd="0" presId="urn:microsoft.com/office/officeart/2005/8/layout/orgChart1"/>
    <dgm:cxn modelId="{DEA55F8E-EEE0-479A-81D4-1A61E8853A5A}" type="presParOf" srcId="{680E00EE-9360-43E6-BBE1-477EA44BFDEA}" destId="{A54D570D-E2F4-4069-8FD6-C9C6DA349584}" srcOrd="1" destOrd="0" presId="urn:microsoft.com/office/officeart/2005/8/layout/orgChart1"/>
    <dgm:cxn modelId="{563F9E24-B52D-457B-92A9-5F830FDD64AD}" type="presParOf" srcId="{FAC3FD4B-C854-40F5-8023-173383EF3AE8}" destId="{3396FF73-13FA-4FDD-96E2-F2F2DAA21455}" srcOrd="1" destOrd="0" presId="urn:microsoft.com/office/officeart/2005/8/layout/orgChart1"/>
    <dgm:cxn modelId="{3A6BF0CD-28BE-43C3-8C99-FB8F455E8B46}" type="presParOf" srcId="{FAC3FD4B-C854-40F5-8023-173383EF3AE8}" destId="{67CF6C76-85A6-470E-85A0-3D077388E4C2}" srcOrd="2" destOrd="0" presId="urn:microsoft.com/office/officeart/2005/8/layout/orgChart1"/>
    <dgm:cxn modelId="{7507D4C6-9847-4072-AA66-C7F9E254239F}" type="presParOf" srcId="{40E310F2-6B6E-424B-8E1A-10B5A322AB7B}" destId="{F81843FE-C0A9-4D6A-973F-E271027F969D}" srcOrd="4" destOrd="0" presId="urn:microsoft.com/office/officeart/2005/8/layout/orgChart1"/>
    <dgm:cxn modelId="{5A1DED51-1B98-4151-AB13-7946B3F84BC0}" type="presParOf" srcId="{40E310F2-6B6E-424B-8E1A-10B5A322AB7B}" destId="{4DA91DD1-6455-4110-961D-78C204191B15}" srcOrd="5" destOrd="0" presId="urn:microsoft.com/office/officeart/2005/8/layout/orgChart1"/>
    <dgm:cxn modelId="{67C4AAF9-6FB2-444E-A992-E91CAE5C304C}" type="presParOf" srcId="{4DA91DD1-6455-4110-961D-78C204191B15}" destId="{83B65CAA-EB73-4178-AE43-792BC220B699}" srcOrd="0" destOrd="0" presId="urn:microsoft.com/office/officeart/2005/8/layout/orgChart1"/>
    <dgm:cxn modelId="{BDB8A39F-FFEC-4601-8D6C-01074EC10956}" type="presParOf" srcId="{83B65CAA-EB73-4178-AE43-792BC220B699}" destId="{01777739-0D7C-464C-A044-43DD983835F9}" srcOrd="0" destOrd="0" presId="urn:microsoft.com/office/officeart/2005/8/layout/orgChart1"/>
    <dgm:cxn modelId="{2FCEEEF8-504B-495A-80E3-7FA0F4FE2662}" type="presParOf" srcId="{83B65CAA-EB73-4178-AE43-792BC220B699}" destId="{BD19BAD8-5ADC-4B85-B953-9DD315F3D83C}" srcOrd="1" destOrd="0" presId="urn:microsoft.com/office/officeart/2005/8/layout/orgChart1"/>
    <dgm:cxn modelId="{94CF3A06-73D8-4324-9E30-CF51F5A43093}" type="presParOf" srcId="{4DA91DD1-6455-4110-961D-78C204191B15}" destId="{46696B58-D08B-4659-8F2B-9943469CC1BB}" srcOrd="1" destOrd="0" presId="urn:microsoft.com/office/officeart/2005/8/layout/orgChart1"/>
    <dgm:cxn modelId="{AC42FF31-9B6F-4785-A813-9D4F3D1B1F85}" type="presParOf" srcId="{4DA91DD1-6455-4110-961D-78C204191B15}" destId="{6DD8E679-6AEE-4D12-8F5D-75831F3BED3F}" srcOrd="2" destOrd="0" presId="urn:microsoft.com/office/officeart/2005/8/layout/orgChart1"/>
    <dgm:cxn modelId="{29A497EC-06E2-48D3-A5CC-DB06AEFF049F}" type="presParOf" srcId="{40E310F2-6B6E-424B-8E1A-10B5A322AB7B}" destId="{DF6B7127-AC3C-437C-81CF-DD603D745ADA}" srcOrd="6" destOrd="0" presId="urn:microsoft.com/office/officeart/2005/8/layout/orgChart1"/>
    <dgm:cxn modelId="{C5268E97-5A49-47BA-9F19-B682C12F2A40}" type="presParOf" srcId="{40E310F2-6B6E-424B-8E1A-10B5A322AB7B}" destId="{0FA8A155-08BE-46EC-AABD-F777DF8721E1}" srcOrd="7" destOrd="0" presId="urn:microsoft.com/office/officeart/2005/8/layout/orgChart1"/>
    <dgm:cxn modelId="{0E3CB3EC-EFAA-4926-9CC0-DAACB4C5DDC6}" type="presParOf" srcId="{0FA8A155-08BE-46EC-AABD-F777DF8721E1}" destId="{1A9629F7-4093-490E-B0D7-069EA1A039A5}" srcOrd="0" destOrd="0" presId="urn:microsoft.com/office/officeart/2005/8/layout/orgChart1"/>
    <dgm:cxn modelId="{B137EF4B-A0D3-404A-9D0C-880CBF7ABE29}" type="presParOf" srcId="{1A9629F7-4093-490E-B0D7-069EA1A039A5}" destId="{7FE2EF58-25E4-42F8-94BC-3320F5DA0556}" srcOrd="0" destOrd="0" presId="urn:microsoft.com/office/officeart/2005/8/layout/orgChart1"/>
    <dgm:cxn modelId="{1F037E35-5F78-4B87-B72D-ED42402EE3C6}" type="presParOf" srcId="{1A9629F7-4093-490E-B0D7-069EA1A039A5}" destId="{78E879F2-1799-4DBA-AE5B-993312159ACE}" srcOrd="1" destOrd="0" presId="urn:microsoft.com/office/officeart/2005/8/layout/orgChart1"/>
    <dgm:cxn modelId="{86D623BC-981D-49CD-A7E9-830F9E764A6A}" type="presParOf" srcId="{0FA8A155-08BE-46EC-AABD-F777DF8721E1}" destId="{F6005B38-B5F2-4002-A4B2-87A333D1E662}" srcOrd="1" destOrd="0" presId="urn:microsoft.com/office/officeart/2005/8/layout/orgChart1"/>
    <dgm:cxn modelId="{B4C6F9BD-C829-480C-AF07-A5B144152278}" type="presParOf" srcId="{0FA8A155-08BE-46EC-AABD-F777DF8721E1}" destId="{57B61F36-9407-48DE-9482-3E99092F8A6E}" srcOrd="2" destOrd="0" presId="urn:microsoft.com/office/officeart/2005/8/layout/orgChart1"/>
    <dgm:cxn modelId="{0DCE67A7-9D28-4001-A905-F242D2F4F7E6}" type="presParOf" srcId="{EE79090B-B645-4033-8D5F-D320E441163C}" destId="{EF5DEC0E-4A23-48C7-92AC-633357BD2768}" srcOrd="2" destOrd="0" presId="urn:microsoft.com/office/officeart/2005/8/layout/orgChar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1.xml><?xml version="1.0" encoding="utf-8"?>
<dgm:dataModel xmlns:dgm="http://schemas.openxmlformats.org/drawingml/2006/diagram" xmlns:a="http://schemas.openxmlformats.org/drawingml/2006/main">
  <dgm:ptLst>
    <dgm:pt modelId="{BD8A2A26-604F-417D-BBA8-D5B917993DE3}" type="doc">
      <dgm:prSet loTypeId="urn:microsoft.com/office/officeart/2005/8/layout/hierarchy2" loCatId="hierarchy" qsTypeId="urn:microsoft.com/office/officeart/2005/8/quickstyle/simple1" qsCatId="simple" csTypeId="urn:microsoft.com/office/officeart/2005/8/colors/accent1_2" csCatId="accent1" phldr="1"/>
      <dgm:spPr/>
      <dgm:t>
        <a:bodyPr/>
        <a:lstStyle/>
        <a:p>
          <a:endParaRPr lang="en-US"/>
        </a:p>
      </dgm:t>
    </dgm:pt>
    <dgm:pt modelId="{0BCF2878-B698-4987-AD2F-33200257011B}">
      <dgm:prSet/>
      <dgm:spPr>
        <a:ln w="38100"/>
      </dgm:spPr>
      <dgm:t>
        <a:bodyPr/>
        <a:lstStyle/>
        <a:p>
          <a:r>
            <a:rPr lang="fa-IR">
              <a:cs typeface="+mj-cs"/>
            </a:rPr>
            <a:t>خسارات</a:t>
          </a:r>
          <a:endParaRPr lang="en-US">
            <a:cs typeface="+mj-cs"/>
          </a:endParaRPr>
        </a:p>
      </dgm:t>
    </dgm:pt>
    <dgm:pt modelId="{DD44338C-C58A-4B25-B4D9-3DFFFE251146}" type="parTrans" cxnId="{75A43104-8183-445A-B8DA-86608EC1E997}">
      <dgm:prSet/>
      <dgm:spPr/>
      <dgm:t>
        <a:bodyPr/>
        <a:lstStyle/>
        <a:p>
          <a:endParaRPr lang="en-US"/>
        </a:p>
      </dgm:t>
    </dgm:pt>
    <dgm:pt modelId="{C09B2981-232A-43BA-9E18-236011150E82}" type="sibTrans" cxnId="{75A43104-8183-445A-B8DA-86608EC1E997}">
      <dgm:prSet/>
      <dgm:spPr/>
      <dgm:t>
        <a:bodyPr/>
        <a:lstStyle/>
        <a:p>
          <a:endParaRPr lang="en-US"/>
        </a:p>
      </dgm:t>
    </dgm:pt>
    <dgm:pt modelId="{5DF07FE9-0491-4C1D-9D6A-8C8F50E3D89A}">
      <dgm:prSet/>
      <dgm:spPr>
        <a:ln w="38100"/>
      </dgm:spPr>
      <dgm:t>
        <a:bodyPr/>
        <a:lstStyle/>
        <a:p>
          <a:r>
            <a:rPr lang="fa-IR">
              <a:cs typeface="+mj-cs"/>
            </a:rPr>
            <a:t>پزشک ضامن است</a:t>
          </a:r>
          <a:endParaRPr lang="en-US">
            <a:cs typeface="+mj-cs"/>
          </a:endParaRPr>
        </a:p>
      </dgm:t>
    </dgm:pt>
    <dgm:pt modelId="{26E48128-516E-4E77-8250-8F259F97654C}" type="parTrans" cxnId="{C0758379-DF21-4E0F-ADFF-26015C24CEE8}">
      <dgm:prSet/>
      <dgm:spPr>
        <a:ln w="38100"/>
      </dgm:spPr>
      <dgm:t>
        <a:bodyPr/>
        <a:lstStyle/>
        <a:p>
          <a:endParaRPr lang="en-US">
            <a:cs typeface="+mj-cs"/>
          </a:endParaRPr>
        </a:p>
      </dgm:t>
    </dgm:pt>
    <dgm:pt modelId="{4BB70E5C-E577-465F-BCF8-00063C2E05C8}" type="sibTrans" cxnId="{C0758379-DF21-4E0F-ADFF-26015C24CEE8}">
      <dgm:prSet/>
      <dgm:spPr/>
      <dgm:t>
        <a:bodyPr/>
        <a:lstStyle/>
        <a:p>
          <a:endParaRPr lang="en-US"/>
        </a:p>
      </dgm:t>
    </dgm:pt>
    <dgm:pt modelId="{840EE4A5-5900-404B-8BEE-954B4C8C9E79}">
      <dgm:prSet/>
      <dgm:spPr>
        <a:ln w="38100"/>
      </dgm:spPr>
      <dgm:t>
        <a:bodyPr/>
        <a:lstStyle/>
        <a:p>
          <a:r>
            <a:rPr lang="fa-IR">
              <a:cs typeface="+mj-cs"/>
            </a:rPr>
            <a:t>اجرای نادرست</a:t>
          </a:r>
          <a:endParaRPr lang="en-US">
            <a:cs typeface="+mj-cs"/>
          </a:endParaRPr>
        </a:p>
      </dgm:t>
    </dgm:pt>
    <dgm:pt modelId="{FB9A5C2A-1FAB-4870-BB81-88416EEE160D}" type="parTrans" cxnId="{2A1E922A-F6C5-4253-A8C8-EA2FF252A893}">
      <dgm:prSet/>
      <dgm:spPr>
        <a:ln w="38100"/>
      </dgm:spPr>
      <dgm:t>
        <a:bodyPr/>
        <a:lstStyle/>
        <a:p>
          <a:endParaRPr lang="en-US">
            <a:cs typeface="+mj-cs"/>
          </a:endParaRPr>
        </a:p>
      </dgm:t>
    </dgm:pt>
    <dgm:pt modelId="{163463A9-C693-4EF5-9A1C-A0D5667203D7}" type="sibTrans" cxnId="{2A1E922A-F6C5-4253-A8C8-EA2FF252A893}">
      <dgm:prSet/>
      <dgm:spPr/>
      <dgm:t>
        <a:bodyPr/>
        <a:lstStyle/>
        <a:p>
          <a:endParaRPr lang="en-US"/>
        </a:p>
      </dgm:t>
    </dgm:pt>
    <dgm:pt modelId="{B0675AAC-788B-4CA7-B46B-442443FDDC95}">
      <dgm:prSet/>
      <dgm:spPr>
        <a:ln w="38100"/>
      </dgm:spPr>
      <dgm:t>
        <a:bodyPr/>
        <a:lstStyle/>
        <a:p>
          <a:r>
            <a:rPr lang="fa-IR">
              <a:cs typeface="+mj-cs"/>
            </a:rPr>
            <a:t>پزشک ضامن نیست</a:t>
          </a:r>
          <a:endParaRPr lang="en-US">
            <a:cs typeface="+mj-cs"/>
          </a:endParaRPr>
        </a:p>
      </dgm:t>
    </dgm:pt>
    <dgm:pt modelId="{07232093-D4CA-4BF0-BF36-84672AEA8427}" type="parTrans" cxnId="{FAAE4195-45E5-465D-890B-D948D314C76F}">
      <dgm:prSet/>
      <dgm:spPr>
        <a:ln w="38100"/>
      </dgm:spPr>
      <dgm:t>
        <a:bodyPr/>
        <a:lstStyle/>
        <a:p>
          <a:endParaRPr lang="en-US">
            <a:cs typeface="+mj-cs"/>
          </a:endParaRPr>
        </a:p>
      </dgm:t>
    </dgm:pt>
    <dgm:pt modelId="{F9E96F9B-3BE8-4DAA-835B-16C909E39F68}" type="sibTrans" cxnId="{FAAE4195-45E5-465D-890B-D948D314C76F}">
      <dgm:prSet/>
      <dgm:spPr/>
      <dgm:t>
        <a:bodyPr/>
        <a:lstStyle/>
        <a:p>
          <a:endParaRPr lang="en-US"/>
        </a:p>
      </dgm:t>
    </dgm:pt>
    <dgm:pt modelId="{7C06D9A3-F579-4E39-A66C-B3409DB1FFF6}">
      <dgm:prSet/>
      <dgm:spPr>
        <a:ln w="38100"/>
      </dgm:spPr>
      <dgm:t>
        <a:bodyPr/>
        <a:lstStyle/>
        <a:p>
          <a:r>
            <a:rPr lang="fa-IR" dirty="0">
              <a:cs typeface="+mj-cs"/>
            </a:rPr>
            <a:t>نقص علم</a:t>
          </a:r>
          <a:endParaRPr lang="en-US" dirty="0">
            <a:cs typeface="+mj-cs"/>
          </a:endParaRPr>
        </a:p>
      </dgm:t>
    </dgm:pt>
    <dgm:pt modelId="{59A66ED7-CF7B-4AA5-8A6C-538C47063109}" type="parTrans" cxnId="{D8BA322B-F09D-4B60-B313-8974CAD77A93}">
      <dgm:prSet/>
      <dgm:spPr>
        <a:ln w="38100"/>
      </dgm:spPr>
      <dgm:t>
        <a:bodyPr/>
        <a:lstStyle/>
        <a:p>
          <a:endParaRPr lang="en-US">
            <a:cs typeface="+mj-cs"/>
          </a:endParaRPr>
        </a:p>
      </dgm:t>
    </dgm:pt>
    <dgm:pt modelId="{12ADB985-CA9A-43D2-9708-1E171C230C94}" type="sibTrans" cxnId="{D8BA322B-F09D-4B60-B313-8974CAD77A93}">
      <dgm:prSet/>
      <dgm:spPr/>
      <dgm:t>
        <a:bodyPr/>
        <a:lstStyle/>
        <a:p>
          <a:endParaRPr lang="en-US"/>
        </a:p>
      </dgm:t>
    </dgm:pt>
    <dgm:pt modelId="{88D78AE4-66A6-42A3-A08E-C4204255B13F}" type="pres">
      <dgm:prSet presAssocID="{BD8A2A26-604F-417D-BBA8-D5B917993DE3}" presName="diagram" presStyleCnt="0">
        <dgm:presLayoutVars>
          <dgm:chPref val="1"/>
          <dgm:dir/>
          <dgm:animOne val="branch"/>
          <dgm:animLvl val="lvl"/>
          <dgm:resizeHandles val="exact"/>
        </dgm:presLayoutVars>
      </dgm:prSet>
      <dgm:spPr/>
    </dgm:pt>
    <dgm:pt modelId="{D36398D4-AE10-4315-B413-6A40A862A8B6}" type="pres">
      <dgm:prSet presAssocID="{0BCF2878-B698-4987-AD2F-33200257011B}" presName="root1" presStyleCnt="0"/>
      <dgm:spPr/>
    </dgm:pt>
    <dgm:pt modelId="{93638112-728D-4958-B5F1-1FDF58020842}" type="pres">
      <dgm:prSet presAssocID="{0BCF2878-B698-4987-AD2F-33200257011B}" presName="LevelOneTextNode" presStyleLbl="node0" presStyleIdx="0" presStyleCnt="1" custScaleX="124117" custScaleY="116271">
        <dgm:presLayoutVars>
          <dgm:chPref val="3"/>
        </dgm:presLayoutVars>
      </dgm:prSet>
      <dgm:spPr/>
    </dgm:pt>
    <dgm:pt modelId="{9AD6693F-5945-4876-AB44-15046C599838}" type="pres">
      <dgm:prSet presAssocID="{0BCF2878-B698-4987-AD2F-33200257011B}" presName="level2hierChild" presStyleCnt="0"/>
      <dgm:spPr/>
    </dgm:pt>
    <dgm:pt modelId="{9EF32588-A65E-4B2E-A0B5-BA01AD0D0036}" type="pres">
      <dgm:prSet presAssocID="{26E48128-516E-4E77-8250-8F259F97654C}" presName="conn2-1" presStyleLbl="parChTrans1D2" presStyleIdx="0" presStyleCnt="2" custSzX="1421140" custSzY="55898"/>
      <dgm:spPr/>
    </dgm:pt>
    <dgm:pt modelId="{9143DB72-9922-4E53-A58D-617FAC906C4F}" type="pres">
      <dgm:prSet presAssocID="{26E48128-516E-4E77-8250-8F259F97654C}" presName="connTx" presStyleLbl="parChTrans1D2" presStyleIdx="0" presStyleCnt="2"/>
      <dgm:spPr/>
    </dgm:pt>
    <dgm:pt modelId="{B7C3E153-C492-42C5-84D4-74DB17A705BA}" type="pres">
      <dgm:prSet presAssocID="{5DF07FE9-0491-4C1D-9D6A-8C8F50E3D89A}" presName="root2" presStyleCnt="0"/>
      <dgm:spPr/>
    </dgm:pt>
    <dgm:pt modelId="{459829E8-7AD3-43FB-90DE-65D55DE66420}" type="pres">
      <dgm:prSet presAssocID="{5DF07FE9-0491-4C1D-9D6A-8C8F50E3D89A}" presName="LevelTwoTextNode" presStyleLbl="node2" presStyleIdx="0" presStyleCnt="2" custScaleX="124117" custScaleY="116271">
        <dgm:presLayoutVars>
          <dgm:chPref val="3"/>
        </dgm:presLayoutVars>
      </dgm:prSet>
      <dgm:spPr/>
    </dgm:pt>
    <dgm:pt modelId="{A78F288F-7678-4DBC-A77B-C5B081EACD97}" type="pres">
      <dgm:prSet presAssocID="{5DF07FE9-0491-4C1D-9D6A-8C8F50E3D89A}" presName="level3hierChild" presStyleCnt="0"/>
      <dgm:spPr/>
    </dgm:pt>
    <dgm:pt modelId="{A01EB8E3-02B0-461B-9C52-7A71C430420D}" type="pres">
      <dgm:prSet presAssocID="{FB9A5C2A-1FAB-4870-BB81-88416EEE160D}" presName="conn2-1" presStyleLbl="parChTrans1D3" presStyleIdx="0" presStyleCnt="2" custSzX="1153988" custSzY="55898"/>
      <dgm:spPr/>
    </dgm:pt>
    <dgm:pt modelId="{53F39CBC-1E73-4687-AB65-371E9749E3DA}" type="pres">
      <dgm:prSet presAssocID="{FB9A5C2A-1FAB-4870-BB81-88416EEE160D}" presName="connTx" presStyleLbl="parChTrans1D3" presStyleIdx="0" presStyleCnt="2"/>
      <dgm:spPr/>
    </dgm:pt>
    <dgm:pt modelId="{802856B7-F717-4603-A472-897D2D69EA88}" type="pres">
      <dgm:prSet presAssocID="{840EE4A5-5900-404B-8BEE-954B4C8C9E79}" presName="root2" presStyleCnt="0"/>
      <dgm:spPr/>
    </dgm:pt>
    <dgm:pt modelId="{9A0690BE-E08C-4079-8363-07430FD9B289}" type="pres">
      <dgm:prSet presAssocID="{840EE4A5-5900-404B-8BEE-954B4C8C9E79}" presName="LevelTwoTextNode" presStyleLbl="node3" presStyleIdx="0" presStyleCnt="2" custScaleX="124117" custScaleY="116271">
        <dgm:presLayoutVars>
          <dgm:chPref val="3"/>
        </dgm:presLayoutVars>
      </dgm:prSet>
      <dgm:spPr/>
    </dgm:pt>
    <dgm:pt modelId="{B34E967A-A26D-4E3B-AF0E-1405B684FE9B}" type="pres">
      <dgm:prSet presAssocID="{840EE4A5-5900-404B-8BEE-954B4C8C9E79}" presName="level3hierChild" presStyleCnt="0"/>
      <dgm:spPr/>
    </dgm:pt>
    <dgm:pt modelId="{2DE0D0DB-A70A-4876-9C0E-34F170096544}" type="pres">
      <dgm:prSet presAssocID="{07232093-D4CA-4BF0-BF36-84672AEA8427}" presName="conn2-1" presStyleLbl="parChTrans1D2" presStyleIdx="1" presStyleCnt="2" custSzX="1421140" custSzY="55898"/>
      <dgm:spPr/>
    </dgm:pt>
    <dgm:pt modelId="{15007C9B-B9AE-4FE3-9792-DE239B2AFD56}" type="pres">
      <dgm:prSet presAssocID="{07232093-D4CA-4BF0-BF36-84672AEA8427}" presName="connTx" presStyleLbl="parChTrans1D2" presStyleIdx="1" presStyleCnt="2"/>
      <dgm:spPr/>
    </dgm:pt>
    <dgm:pt modelId="{30AD9A8A-9B86-40F7-8E42-ED2109D8114D}" type="pres">
      <dgm:prSet presAssocID="{B0675AAC-788B-4CA7-B46B-442443FDDC95}" presName="root2" presStyleCnt="0"/>
      <dgm:spPr/>
    </dgm:pt>
    <dgm:pt modelId="{FCF55C45-BAC9-43EC-A6F2-E4C5FB7B9393}" type="pres">
      <dgm:prSet presAssocID="{B0675AAC-788B-4CA7-B46B-442443FDDC95}" presName="LevelTwoTextNode" presStyleLbl="node2" presStyleIdx="1" presStyleCnt="2" custScaleX="124117" custScaleY="116271">
        <dgm:presLayoutVars>
          <dgm:chPref val="3"/>
        </dgm:presLayoutVars>
      </dgm:prSet>
      <dgm:spPr/>
    </dgm:pt>
    <dgm:pt modelId="{E426D258-BE3C-4391-A0EB-B13217FB5BD9}" type="pres">
      <dgm:prSet presAssocID="{B0675AAC-788B-4CA7-B46B-442443FDDC95}" presName="level3hierChild" presStyleCnt="0"/>
      <dgm:spPr/>
    </dgm:pt>
    <dgm:pt modelId="{B5BF0969-F4C2-4F2B-B8A8-DA7DA033FD21}" type="pres">
      <dgm:prSet presAssocID="{59A66ED7-CF7B-4AA5-8A6C-538C47063109}" presName="conn2-1" presStyleLbl="parChTrans1D3" presStyleIdx="1" presStyleCnt="2" custSzX="1153988" custSzY="55898"/>
      <dgm:spPr/>
    </dgm:pt>
    <dgm:pt modelId="{19C2FEAD-5C85-454E-9787-75BFDB9D1064}" type="pres">
      <dgm:prSet presAssocID="{59A66ED7-CF7B-4AA5-8A6C-538C47063109}" presName="connTx" presStyleLbl="parChTrans1D3" presStyleIdx="1" presStyleCnt="2"/>
      <dgm:spPr/>
    </dgm:pt>
    <dgm:pt modelId="{22EE4CD1-E7AF-4E65-A9CD-9B4C921E99FD}" type="pres">
      <dgm:prSet presAssocID="{7C06D9A3-F579-4E39-A66C-B3409DB1FFF6}" presName="root2" presStyleCnt="0"/>
      <dgm:spPr/>
    </dgm:pt>
    <dgm:pt modelId="{0A474DA4-2EB1-418A-84E4-BE599646C860}" type="pres">
      <dgm:prSet presAssocID="{7C06D9A3-F579-4E39-A66C-B3409DB1FFF6}" presName="LevelTwoTextNode" presStyleLbl="node3" presStyleIdx="1" presStyleCnt="2" custScaleX="124117" custScaleY="116271">
        <dgm:presLayoutVars>
          <dgm:chPref val="3"/>
        </dgm:presLayoutVars>
      </dgm:prSet>
      <dgm:spPr/>
    </dgm:pt>
    <dgm:pt modelId="{8E12E55D-D7C7-4643-B4B6-9DA345329E6E}" type="pres">
      <dgm:prSet presAssocID="{7C06D9A3-F579-4E39-A66C-B3409DB1FFF6}" presName="level3hierChild" presStyleCnt="0"/>
      <dgm:spPr/>
    </dgm:pt>
  </dgm:ptLst>
  <dgm:cxnLst>
    <dgm:cxn modelId="{75A43104-8183-445A-B8DA-86608EC1E997}" srcId="{BD8A2A26-604F-417D-BBA8-D5B917993DE3}" destId="{0BCF2878-B698-4987-AD2F-33200257011B}" srcOrd="0" destOrd="0" parTransId="{DD44338C-C58A-4B25-B4D9-3DFFFE251146}" sibTransId="{C09B2981-232A-43BA-9E18-236011150E82}"/>
    <dgm:cxn modelId="{50E19A1A-9ABF-45C7-838E-B2ED9A442EC5}" type="presOf" srcId="{26E48128-516E-4E77-8250-8F259F97654C}" destId="{9143DB72-9922-4E53-A58D-617FAC906C4F}" srcOrd="1" destOrd="0" presId="urn:microsoft.com/office/officeart/2005/8/layout/hierarchy2"/>
    <dgm:cxn modelId="{6B8C3B26-B8E0-4CB6-967A-2464C95E3C14}" type="presOf" srcId="{FB9A5C2A-1FAB-4870-BB81-88416EEE160D}" destId="{A01EB8E3-02B0-461B-9C52-7A71C430420D}" srcOrd="0" destOrd="0" presId="urn:microsoft.com/office/officeart/2005/8/layout/hierarchy2"/>
    <dgm:cxn modelId="{2A1E922A-F6C5-4253-A8C8-EA2FF252A893}" srcId="{5DF07FE9-0491-4C1D-9D6A-8C8F50E3D89A}" destId="{840EE4A5-5900-404B-8BEE-954B4C8C9E79}" srcOrd="0" destOrd="0" parTransId="{FB9A5C2A-1FAB-4870-BB81-88416EEE160D}" sibTransId="{163463A9-C693-4EF5-9A1C-A0D5667203D7}"/>
    <dgm:cxn modelId="{D8BA322B-F09D-4B60-B313-8974CAD77A93}" srcId="{B0675AAC-788B-4CA7-B46B-442443FDDC95}" destId="{7C06D9A3-F579-4E39-A66C-B3409DB1FFF6}" srcOrd="0" destOrd="0" parTransId="{59A66ED7-CF7B-4AA5-8A6C-538C47063109}" sibTransId="{12ADB985-CA9A-43D2-9708-1E171C230C94}"/>
    <dgm:cxn modelId="{7DD83A3C-31BA-4919-8CD4-74345EA54328}" type="presOf" srcId="{FB9A5C2A-1FAB-4870-BB81-88416EEE160D}" destId="{53F39CBC-1E73-4687-AB65-371E9749E3DA}" srcOrd="1" destOrd="0" presId="urn:microsoft.com/office/officeart/2005/8/layout/hierarchy2"/>
    <dgm:cxn modelId="{6B509C3F-7EF3-4082-ABBF-2D4A8F299761}" type="presOf" srcId="{840EE4A5-5900-404B-8BEE-954B4C8C9E79}" destId="{9A0690BE-E08C-4079-8363-07430FD9B289}" srcOrd="0" destOrd="0" presId="urn:microsoft.com/office/officeart/2005/8/layout/hierarchy2"/>
    <dgm:cxn modelId="{C61D5A42-DAF3-417F-A81D-FD6AC26E7D73}" type="presOf" srcId="{0BCF2878-B698-4987-AD2F-33200257011B}" destId="{93638112-728D-4958-B5F1-1FDF58020842}" srcOrd="0" destOrd="0" presId="urn:microsoft.com/office/officeart/2005/8/layout/hierarchy2"/>
    <dgm:cxn modelId="{B0C32470-AD64-4580-BEAA-1FAB8308D771}" type="presOf" srcId="{07232093-D4CA-4BF0-BF36-84672AEA8427}" destId="{15007C9B-B9AE-4FE3-9792-DE239B2AFD56}" srcOrd="1" destOrd="0" presId="urn:microsoft.com/office/officeart/2005/8/layout/hierarchy2"/>
    <dgm:cxn modelId="{C0758379-DF21-4E0F-ADFF-26015C24CEE8}" srcId="{0BCF2878-B698-4987-AD2F-33200257011B}" destId="{5DF07FE9-0491-4C1D-9D6A-8C8F50E3D89A}" srcOrd="0" destOrd="0" parTransId="{26E48128-516E-4E77-8250-8F259F97654C}" sibTransId="{4BB70E5C-E577-465F-BCF8-00063C2E05C8}"/>
    <dgm:cxn modelId="{A0FE1A83-103B-4F1F-932B-E9517E3B3BCB}" type="presOf" srcId="{BD8A2A26-604F-417D-BBA8-D5B917993DE3}" destId="{88D78AE4-66A6-42A3-A08E-C4204255B13F}" srcOrd="0" destOrd="0" presId="urn:microsoft.com/office/officeart/2005/8/layout/hierarchy2"/>
    <dgm:cxn modelId="{AED9788B-8DB6-45CF-812C-5E2BA5EA0CD6}" type="presOf" srcId="{59A66ED7-CF7B-4AA5-8A6C-538C47063109}" destId="{19C2FEAD-5C85-454E-9787-75BFDB9D1064}" srcOrd="1" destOrd="0" presId="urn:microsoft.com/office/officeart/2005/8/layout/hierarchy2"/>
    <dgm:cxn modelId="{131E8F8B-2DA0-47F6-9641-D51CBFDE0DEE}" type="presOf" srcId="{59A66ED7-CF7B-4AA5-8A6C-538C47063109}" destId="{B5BF0969-F4C2-4F2B-B8A8-DA7DA033FD21}" srcOrd="0" destOrd="0" presId="urn:microsoft.com/office/officeart/2005/8/layout/hierarchy2"/>
    <dgm:cxn modelId="{FAAE4195-45E5-465D-890B-D948D314C76F}" srcId="{0BCF2878-B698-4987-AD2F-33200257011B}" destId="{B0675AAC-788B-4CA7-B46B-442443FDDC95}" srcOrd="1" destOrd="0" parTransId="{07232093-D4CA-4BF0-BF36-84672AEA8427}" sibTransId="{F9E96F9B-3BE8-4DAA-835B-16C909E39F68}"/>
    <dgm:cxn modelId="{50E7069C-A681-49CD-BE00-B6F9A9BB9B58}" type="presOf" srcId="{B0675AAC-788B-4CA7-B46B-442443FDDC95}" destId="{FCF55C45-BAC9-43EC-A6F2-E4C5FB7B9393}" srcOrd="0" destOrd="0" presId="urn:microsoft.com/office/officeart/2005/8/layout/hierarchy2"/>
    <dgm:cxn modelId="{86AF17B5-EC29-4E8C-A789-A55CC9767287}" type="presOf" srcId="{07232093-D4CA-4BF0-BF36-84672AEA8427}" destId="{2DE0D0DB-A70A-4876-9C0E-34F170096544}" srcOrd="0" destOrd="0" presId="urn:microsoft.com/office/officeart/2005/8/layout/hierarchy2"/>
    <dgm:cxn modelId="{B60BC9BA-6753-41A3-9BE8-C905A3A43098}" type="presOf" srcId="{5DF07FE9-0491-4C1D-9D6A-8C8F50E3D89A}" destId="{459829E8-7AD3-43FB-90DE-65D55DE66420}" srcOrd="0" destOrd="0" presId="urn:microsoft.com/office/officeart/2005/8/layout/hierarchy2"/>
    <dgm:cxn modelId="{DADA9DC1-A4AC-49C9-944A-A838DC568B07}" type="presOf" srcId="{7C06D9A3-F579-4E39-A66C-B3409DB1FFF6}" destId="{0A474DA4-2EB1-418A-84E4-BE599646C860}" srcOrd="0" destOrd="0" presId="urn:microsoft.com/office/officeart/2005/8/layout/hierarchy2"/>
    <dgm:cxn modelId="{A2811EED-81FF-4DC7-A0D5-5DFB56CC5486}" type="presOf" srcId="{26E48128-516E-4E77-8250-8F259F97654C}" destId="{9EF32588-A65E-4B2E-A0B5-BA01AD0D0036}" srcOrd="0" destOrd="0" presId="urn:microsoft.com/office/officeart/2005/8/layout/hierarchy2"/>
    <dgm:cxn modelId="{390C553D-BEEF-49B5-A919-D0A4D322EF89}" type="presParOf" srcId="{88D78AE4-66A6-42A3-A08E-C4204255B13F}" destId="{D36398D4-AE10-4315-B413-6A40A862A8B6}" srcOrd="0" destOrd="0" presId="urn:microsoft.com/office/officeart/2005/8/layout/hierarchy2"/>
    <dgm:cxn modelId="{4672A8D4-AB97-4EEB-9E1F-26AD849E9BC1}" type="presParOf" srcId="{D36398D4-AE10-4315-B413-6A40A862A8B6}" destId="{93638112-728D-4958-B5F1-1FDF58020842}" srcOrd="0" destOrd="0" presId="urn:microsoft.com/office/officeart/2005/8/layout/hierarchy2"/>
    <dgm:cxn modelId="{509D9321-AF09-4E33-8185-CB65DD689815}" type="presParOf" srcId="{D36398D4-AE10-4315-B413-6A40A862A8B6}" destId="{9AD6693F-5945-4876-AB44-15046C599838}" srcOrd="1" destOrd="0" presId="urn:microsoft.com/office/officeart/2005/8/layout/hierarchy2"/>
    <dgm:cxn modelId="{6B8E5E4A-F687-4C35-8C8D-8CA2E66F0C3B}" type="presParOf" srcId="{9AD6693F-5945-4876-AB44-15046C599838}" destId="{9EF32588-A65E-4B2E-A0B5-BA01AD0D0036}" srcOrd="0" destOrd="0" presId="urn:microsoft.com/office/officeart/2005/8/layout/hierarchy2"/>
    <dgm:cxn modelId="{BF9CBAA3-4608-4E48-A251-974739D1CC91}" type="presParOf" srcId="{9EF32588-A65E-4B2E-A0B5-BA01AD0D0036}" destId="{9143DB72-9922-4E53-A58D-617FAC906C4F}" srcOrd="0" destOrd="0" presId="urn:microsoft.com/office/officeart/2005/8/layout/hierarchy2"/>
    <dgm:cxn modelId="{325B2669-3A71-44F1-A006-6D8D22146147}" type="presParOf" srcId="{9AD6693F-5945-4876-AB44-15046C599838}" destId="{B7C3E153-C492-42C5-84D4-74DB17A705BA}" srcOrd="1" destOrd="0" presId="urn:microsoft.com/office/officeart/2005/8/layout/hierarchy2"/>
    <dgm:cxn modelId="{0531F368-3B3B-4E9C-9F01-43B83FD9066A}" type="presParOf" srcId="{B7C3E153-C492-42C5-84D4-74DB17A705BA}" destId="{459829E8-7AD3-43FB-90DE-65D55DE66420}" srcOrd="0" destOrd="0" presId="urn:microsoft.com/office/officeart/2005/8/layout/hierarchy2"/>
    <dgm:cxn modelId="{3A988BEF-7C31-4E9B-8B25-7E9106EE673C}" type="presParOf" srcId="{B7C3E153-C492-42C5-84D4-74DB17A705BA}" destId="{A78F288F-7678-4DBC-A77B-C5B081EACD97}" srcOrd="1" destOrd="0" presId="urn:microsoft.com/office/officeart/2005/8/layout/hierarchy2"/>
    <dgm:cxn modelId="{4A320882-3348-4F1B-B389-5A2A3EE604CD}" type="presParOf" srcId="{A78F288F-7678-4DBC-A77B-C5B081EACD97}" destId="{A01EB8E3-02B0-461B-9C52-7A71C430420D}" srcOrd="0" destOrd="0" presId="urn:microsoft.com/office/officeart/2005/8/layout/hierarchy2"/>
    <dgm:cxn modelId="{E5ECCB5D-DAE3-4525-8305-39BA01D143CD}" type="presParOf" srcId="{A01EB8E3-02B0-461B-9C52-7A71C430420D}" destId="{53F39CBC-1E73-4687-AB65-371E9749E3DA}" srcOrd="0" destOrd="0" presId="urn:microsoft.com/office/officeart/2005/8/layout/hierarchy2"/>
    <dgm:cxn modelId="{CC89CE7F-5415-48DE-8F81-8E9B93BC1DDA}" type="presParOf" srcId="{A78F288F-7678-4DBC-A77B-C5B081EACD97}" destId="{802856B7-F717-4603-A472-897D2D69EA88}" srcOrd="1" destOrd="0" presId="urn:microsoft.com/office/officeart/2005/8/layout/hierarchy2"/>
    <dgm:cxn modelId="{D4A3977B-7050-443F-8C8B-26C6B34D1EF5}" type="presParOf" srcId="{802856B7-F717-4603-A472-897D2D69EA88}" destId="{9A0690BE-E08C-4079-8363-07430FD9B289}" srcOrd="0" destOrd="0" presId="urn:microsoft.com/office/officeart/2005/8/layout/hierarchy2"/>
    <dgm:cxn modelId="{69800866-4434-4035-9F7E-216CA1D884A5}" type="presParOf" srcId="{802856B7-F717-4603-A472-897D2D69EA88}" destId="{B34E967A-A26D-4E3B-AF0E-1405B684FE9B}" srcOrd="1" destOrd="0" presId="urn:microsoft.com/office/officeart/2005/8/layout/hierarchy2"/>
    <dgm:cxn modelId="{3FB023A6-97A5-4CC4-BCB7-F196930EEE5C}" type="presParOf" srcId="{9AD6693F-5945-4876-AB44-15046C599838}" destId="{2DE0D0DB-A70A-4876-9C0E-34F170096544}" srcOrd="2" destOrd="0" presId="urn:microsoft.com/office/officeart/2005/8/layout/hierarchy2"/>
    <dgm:cxn modelId="{FA992036-B2C3-4185-A6D9-4438F554109C}" type="presParOf" srcId="{2DE0D0DB-A70A-4876-9C0E-34F170096544}" destId="{15007C9B-B9AE-4FE3-9792-DE239B2AFD56}" srcOrd="0" destOrd="0" presId="urn:microsoft.com/office/officeart/2005/8/layout/hierarchy2"/>
    <dgm:cxn modelId="{A683E304-BD31-4EC9-AB00-000A8A14A02C}" type="presParOf" srcId="{9AD6693F-5945-4876-AB44-15046C599838}" destId="{30AD9A8A-9B86-40F7-8E42-ED2109D8114D}" srcOrd="3" destOrd="0" presId="urn:microsoft.com/office/officeart/2005/8/layout/hierarchy2"/>
    <dgm:cxn modelId="{0BF231EC-6732-418C-9E57-2BFD9FD11B34}" type="presParOf" srcId="{30AD9A8A-9B86-40F7-8E42-ED2109D8114D}" destId="{FCF55C45-BAC9-43EC-A6F2-E4C5FB7B9393}" srcOrd="0" destOrd="0" presId="urn:microsoft.com/office/officeart/2005/8/layout/hierarchy2"/>
    <dgm:cxn modelId="{500739F5-C463-4F8B-A7C3-BEF72357006C}" type="presParOf" srcId="{30AD9A8A-9B86-40F7-8E42-ED2109D8114D}" destId="{E426D258-BE3C-4391-A0EB-B13217FB5BD9}" srcOrd="1" destOrd="0" presId="urn:microsoft.com/office/officeart/2005/8/layout/hierarchy2"/>
    <dgm:cxn modelId="{72FDE4E4-5E58-4EC5-8805-D857F7F998B0}" type="presParOf" srcId="{E426D258-BE3C-4391-A0EB-B13217FB5BD9}" destId="{B5BF0969-F4C2-4F2B-B8A8-DA7DA033FD21}" srcOrd="0" destOrd="0" presId="urn:microsoft.com/office/officeart/2005/8/layout/hierarchy2"/>
    <dgm:cxn modelId="{E976FDF1-2F09-4C9B-84AC-0A7F91A36C31}" type="presParOf" srcId="{B5BF0969-F4C2-4F2B-B8A8-DA7DA033FD21}" destId="{19C2FEAD-5C85-454E-9787-75BFDB9D1064}" srcOrd="0" destOrd="0" presId="urn:microsoft.com/office/officeart/2005/8/layout/hierarchy2"/>
    <dgm:cxn modelId="{EDB51408-E73E-4DE2-BE25-AF648E59F496}" type="presParOf" srcId="{E426D258-BE3C-4391-A0EB-B13217FB5BD9}" destId="{22EE4CD1-E7AF-4E65-A9CD-9B4C921E99FD}" srcOrd="1" destOrd="0" presId="urn:microsoft.com/office/officeart/2005/8/layout/hierarchy2"/>
    <dgm:cxn modelId="{5A429232-3044-435F-9121-B4FD23E5140F}" type="presParOf" srcId="{22EE4CD1-E7AF-4E65-A9CD-9B4C921E99FD}" destId="{0A474DA4-2EB1-418A-84E4-BE599646C860}" srcOrd="0" destOrd="0" presId="urn:microsoft.com/office/officeart/2005/8/layout/hierarchy2"/>
    <dgm:cxn modelId="{2E8BF735-A305-4B6F-AAB3-E97A20A21C8F}" type="presParOf" srcId="{22EE4CD1-E7AF-4E65-A9CD-9B4C921E99FD}" destId="{8E12E55D-D7C7-4643-B4B6-9DA345329E6E}" srcOrd="1" destOrd="0" presId="urn:microsoft.com/office/officeart/2005/8/layout/hierarchy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2.xml><?xml version="1.0" encoding="utf-8"?>
<dgm:dataModel xmlns:dgm="http://schemas.openxmlformats.org/drawingml/2006/diagram" xmlns:a="http://schemas.openxmlformats.org/drawingml/2006/main">
  <dgm:ptLst>
    <dgm:pt modelId="{D7BBAC36-12DA-4F05-99B7-507D5B070165}" type="doc">
      <dgm:prSet loTypeId="urn:microsoft.com/office/officeart/2005/8/layout/process1" loCatId="process" qsTypeId="urn:microsoft.com/office/officeart/2005/8/quickstyle/simple1" qsCatId="simple" csTypeId="urn:microsoft.com/office/officeart/2005/8/colors/colorful3" csCatId="colorful" phldr="1"/>
      <dgm:spPr/>
      <dgm:t>
        <a:bodyPr/>
        <a:lstStyle/>
        <a:p>
          <a:endParaRPr lang="en-US"/>
        </a:p>
      </dgm:t>
    </dgm:pt>
    <dgm:pt modelId="{DE9E743D-746E-4406-AF81-750FD7E7A534}">
      <dgm:prSet/>
      <dgm:spPr>
        <a:solidFill>
          <a:schemeClr val="bg1">
            <a:lumMod val="50000"/>
          </a:schemeClr>
        </a:solidFill>
      </dgm:spPr>
      <dgm:t>
        <a:bodyPr/>
        <a:lstStyle/>
        <a:p>
          <a:r>
            <a:rPr lang="fa-IR" b="1">
              <a:cs typeface="+mj-cs"/>
            </a:rPr>
            <a:t>خطای پزشک</a:t>
          </a:r>
          <a:endParaRPr lang="en-US" b="1">
            <a:cs typeface="+mj-cs"/>
          </a:endParaRPr>
        </a:p>
      </dgm:t>
    </dgm:pt>
    <dgm:pt modelId="{8B7089DA-FEED-432E-830B-0E3DB86F2AA6}" type="parTrans" cxnId="{8E2A1552-AA7B-48B7-9BE5-8502377E7095}">
      <dgm:prSet/>
      <dgm:spPr/>
      <dgm:t>
        <a:bodyPr/>
        <a:lstStyle/>
        <a:p>
          <a:endParaRPr lang="en-US"/>
        </a:p>
      </dgm:t>
    </dgm:pt>
    <dgm:pt modelId="{56FA2A16-95A2-40C3-BF04-95FF3CD19CFC}" type="sibTrans" cxnId="{8E2A1552-AA7B-48B7-9BE5-8502377E7095}">
      <dgm:prSet/>
      <dgm:spPr>
        <a:solidFill>
          <a:schemeClr val="bg1">
            <a:lumMod val="50000"/>
          </a:schemeClr>
        </a:solidFill>
      </dgm:spPr>
      <dgm:t>
        <a:bodyPr/>
        <a:lstStyle/>
        <a:p>
          <a:endParaRPr lang="en-US" b="1">
            <a:cs typeface="+mj-cs"/>
          </a:endParaRPr>
        </a:p>
      </dgm:t>
    </dgm:pt>
    <dgm:pt modelId="{F900B1AC-3961-41F3-ACEE-FD68A4589FC4}">
      <dgm:prSet/>
      <dgm:spPr/>
      <dgm:t>
        <a:bodyPr/>
        <a:lstStyle/>
        <a:p>
          <a:r>
            <a:rPr lang="fa-IR" b="1">
              <a:cs typeface="+mj-cs"/>
            </a:rPr>
            <a:t>احتمال خطر</a:t>
          </a:r>
          <a:endParaRPr lang="en-US" b="1">
            <a:cs typeface="+mj-cs"/>
          </a:endParaRPr>
        </a:p>
      </dgm:t>
    </dgm:pt>
    <dgm:pt modelId="{0874DCA9-CDFE-4CCA-A388-89A6A920FFFD}" type="parTrans" cxnId="{7580D6A5-548F-4686-A9BF-C1C2EA8B33B7}">
      <dgm:prSet/>
      <dgm:spPr/>
      <dgm:t>
        <a:bodyPr/>
        <a:lstStyle/>
        <a:p>
          <a:endParaRPr lang="en-US"/>
        </a:p>
      </dgm:t>
    </dgm:pt>
    <dgm:pt modelId="{6BE59EEA-9CCC-47BF-A989-CB0AEFDF2F12}" type="sibTrans" cxnId="{7580D6A5-548F-4686-A9BF-C1C2EA8B33B7}">
      <dgm:prSet/>
      <dgm:spPr/>
      <dgm:t>
        <a:bodyPr/>
        <a:lstStyle/>
        <a:p>
          <a:endParaRPr lang="en-US" b="1">
            <a:cs typeface="+mj-cs"/>
          </a:endParaRPr>
        </a:p>
      </dgm:t>
    </dgm:pt>
    <dgm:pt modelId="{28152DF1-30A1-4E1F-BF95-ABD7F0835700}">
      <dgm:prSet/>
      <dgm:spPr>
        <a:ln w="38100"/>
      </dgm:spPr>
      <dgm:t>
        <a:bodyPr/>
        <a:lstStyle/>
        <a:p>
          <a:r>
            <a:rPr lang="fa-IR" b="1">
              <a:cs typeface="+mj-cs"/>
            </a:rPr>
            <a:t>وقوع خطر</a:t>
          </a:r>
          <a:endParaRPr lang="en-US" b="1">
            <a:cs typeface="+mj-cs"/>
          </a:endParaRPr>
        </a:p>
      </dgm:t>
    </dgm:pt>
    <dgm:pt modelId="{46A16E60-1FA9-4D49-9BDD-E712217F68E3}" type="parTrans" cxnId="{982AFE33-EDFC-4FD3-B449-B726D543F872}">
      <dgm:prSet/>
      <dgm:spPr/>
      <dgm:t>
        <a:bodyPr/>
        <a:lstStyle/>
        <a:p>
          <a:endParaRPr lang="en-US"/>
        </a:p>
      </dgm:t>
    </dgm:pt>
    <dgm:pt modelId="{EB076DD5-235F-4FDD-9637-0CBA5F9D6087}" type="sibTrans" cxnId="{982AFE33-EDFC-4FD3-B449-B726D543F872}">
      <dgm:prSet/>
      <dgm:spPr/>
      <dgm:t>
        <a:bodyPr/>
        <a:lstStyle/>
        <a:p>
          <a:endParaRPr lang="en-US" b="1">
            <a:cs typeface="+mj-cs"/>
          </a:endParaRPr>
        </a:p>
      </dgm:t>
    </dgm:pt>
    <dgm:pt modelId="{BCF3048F-C1E3-4480-AE48-56945E73EFCE}">
      <dgm:prSet/>
      <dgm:spPr/>
      <dgm:t>
        <a:bodyPr/>
        <a:lstStyle/>
        <a:p>
          <a:r>
            <a:rPr lang="fa-IR" b="1">
              <a:cs typeface="+mj-cs"/>
            </a:rPr>
            <a:t>ضمان پزشک</a:t>
          </a:r>
          <a:endParaRPr lang="en-US" b="1">
            <a:cs typeface="+mj-cs"/>
          </a:endParaRPr>
        </a:p>
      </dgm:t>
    </dgm:pt>
    <dgm:pt modelId="{BABEFB5D-CFC7-4054-894C-781CAEAD1A28}" type="parTrans" cxnId="{ECF4AACF-FB4B-48D9-A6F0-4D931810FCAB}">
      <dgm:prSet/>
      <dgm:spPr/>
      <dgm:t>
        <a:bodyPr/>
        <a:lstStyle/>
        <a:p>
          <a:endParaRPr lang="en-US"/>
        </a:p>
      </dgm:t>
    </dgm:pt>
    <dgm:pt modelId="{7DBED559-2A14-4216-94C2-0649E3A9FCD0}" type="sibTrans" cxnId="{ECF4AACF-FB4B-48D9-A6F0-4D931810FCAB}">
      <dgm:prSet/>
      <dgm:spPr/>
      <dgm:t>
        <a:bodyPr/>
        <a:lstStyle/>
        <a:p>
          <a:endParaRPr lang="en-US" b="1">
            <a:cs typeface="+mj-cs"/>
          </a:endParaRPr>
        </a:p>
      </dgm:t>
    </dgm:pt>
    <dgm:pt modelId="{4104EFA8-DA20-4EB3-BEC4-149E7EF7D7C0}">
      <dgm:prSet/>
      <dgm:spPr/>
      <dgm:t>
        <a:bodyPr/>
        <a:lstStyle/>
        <a:p>
          <a:r>
            <a:rPr lang="fa-IR" b="1">
              <a:cs typeface="+mj-cs"/>
            </a:rPr>
            <a:t>جبران خسارت</a:t>
          </a:r>
          <a:endParaRPr lang="en-US" b="1">
            <a:cs typeface="+mj-cs"/>
          </a:endParaRPr>
        </a:p>
      </dgm:t>
    </dgm:pt>
    <dgm:pt modelId="{0DA88961-FB68-4B2F-9ECB-E1F208BFDA53}" type="parTrans" cxnId="{A7815C23-36FB-4135-A352-224411213A87}">
      <dgm:prSet/>
      <dgm:spPr/>
      <dgm:t>
        <a:bodyPr/>
        <a:lstStyle/>
        <a:p>
          <a:endParaRPr lang="en-US"/>
        </a:p>
      </dgm:t>
    </dgm:pt>
    <dgm:pt modelId="{97BC428F-DA6B-4339-A65A-7480C9C33850}" type="sibTrans" cxnId="{A7815C23-36FB-4135-A352-224411213A87}">
      <dgm:prSet/>
      <dgm:spPr/>
      <dgm:t>
        <a:bodyPr/>
        <a:lstStyle/>
        <a:p>
          <a:endParaRPr lang="en-US"/>
        </a:p>
      </dgm:t>
    </dgm:pt>
    <dgm:pt modelId="{D5B87FDF-86A4-4B42-88CC-8265EF0FFBC3}" type="pres">
      <dgm:prSet presAssocID="{D7BBAC36-12DA-4F05-99B7-507D5B070165}" presName="Name0" presStyleCnt="0">
        <dgm:presLayoutVars>
          <dgm:dir/>
          <dgm:resizeHandles val="exact"/>
        </dgm:presLayoutVars>
      </dgm:prSet>
      <dgm:spPr/>
    </dgm:pt>
    <dgm:pt modelId="{16F1CB21-CAB3-4F78-ABC2-1FA37AD43B92}" type="pres">
      <dgm:prSet presAssocID="{DE9E743D-746E-4406-AF81-750FD7E7A534}" presName="node" presStyleLbl="node1" presStyleIdx="0" presStyleCnt="5">
        <dgm:presLayoutVars>
          <dgm:bulletEnabled val="1"/>
        </dgm:presLayoutVars>
      </dgm:prSet>
      <dgm:spPr/>
    </dgm:pt>
    <dgm:pt modelId="{959206CD-22CE-4ED3-91DD-B38603929FFA}" type="pres">
      <dgm:prSet presAssocID="{56FA2A16-95A2-40C3-BF04-95FF3CD19CFC}" presName="sibTrans" presStyleLbl="sibTrans2D1" presStyleIdx="0" presStyleCnt="4"/>
      <dgm:spPr/>
    </dgm:pt>
    <dgm:pt modelId="{0A78D2A3-2E0A-4678-ADD6-B26AAC7F5D3C}" type="pres">
      <dgm:prSet presAssocID="{56FA2A16-95A2-40C3-BF04-95FF3CD19CFC}" presName="connectorText" presStyleLbl="sibTrans2D1" presStyleIdx="0" presStyleCnt="4"/>
      <dgm:spPr/>
    </dgm:pt>
    <dgm:pt modelId="{208A690E-2D05-4B9B-B0F9-4F27DBF477E8}" type="pres">
      <dgm:prSet presAssocID="{F900B1AC-3961-41F3-ACEE-FD68A4589FC4}" presName="node" presStyleLbl="node1" presStyleIdx="1" presStyleCnt="5">
        <dgm:presLayoutVars>
          <dgm:bulletEnabled val="1"/>
        </dgm:presLayoutVars>
      </dgm:prSet>
      <dgm:spPr/>
    </dgm:pt>
    <dgm:pt modelId="{22054709-3268-49E1-9D04-E549EC9081DD}" type="pres">
      <dgm:prSet presAssocID="{6BE59EEA-9CCC-47BF-A989-CB0AEFDF2F12}" presName="sibTrans" presStyleLbl="sibTrans2D1" presStyleIdx="1" presStyleCnt="4"/>
      <dgm:spPr/>
    </dgm:pt>
    <dgm:pt modelId="{E60EBDA9-4C02-460B-A40D-3CA409B51843}" type="pres">
      <dgm:prSet presAssocID="{6BE59EEA-9CCC-47BF-A989-CB0AEFDF2F12}" presName="connectorText" presStyleLbl="sibTrans2D1" presStyleIdx="1" presStyleCnt="4"/>
      <dgm:spPr/>
    </dgm:pt>
    <dgm:pt modelId="{102608ED-C3BF-4942-9FFE-7F055FDE3132}" type="pres">
      <dgm:prSet presAssocID="{28152DF1-30A1-4E1F-BF95-ABD7F0835700}" presName="node" presStyleLbl="node1" presStyleIdx="2" presStyleCnt="5">
        <dgm:presLayoutVars>
          <dgm:bulletEnabled val="1"/>
        </dgm:presLayoutVars>
      </dgm:prSet>
      <dgm:spPr/>
    </dgm:pt>
    <dgm:pt modelId="{7C9BD045-ADFE-4CDA-BD67-75B3D5F92CCA}" type="pres">
      <dgm:prSet presAssocID="{EB076DD5-235F-4FDD-9637-0CBA5F9D6087}" presName="sibTrans" presStyleLbl="sibTrans2D1" presStyleIdx="2" presStyleCnt="4"/>
      <dgm:spPr/>
    </dgm:pt>
    <dgm:pt modelId="{9A103B26-E238-45F5-921C-785E8E641E55}" type="pres">
      <dgm:prSet presAssocID="{EB076DD5-235F-4FDD-9637-0CBA5F9D6087}" presName="connectorText" presStyleLbl="sibTrans2D1" presStyleIdx="2" presStyleCnt="4"/>
      <dgm:spPr/>
    </dgm:pt>
    <dgm:pt modelId="{E9A9D059-F43C-40A7-A65E-DCE1326BDEC8}" type="pres">
      <dgm:prSet presAssocID="{BCF3048F-C1E3-4480-AE48-56945E73EFCE}" presName="node" presStyleLbl="node1" presStyleIdx="3" presStyleCnt="5">
        <dgm:presLayoutVars>
          <dgm:bulletEnabled val="1"/>
        </dgm:presLayoutVars>
      </dgm:prSet>
      <dgm:spPr/>
    </dgm:pt>
    <dgm:pt modelId="{7918D33C-FE23-450C-AC89-3BEE79F6C3A1}" type="pres">
      <dgm:prSet presAssocID="{7DBED559-2A14-4216-94C2-0649E3A9FCD0}" presName="sibTrans" presStyleLbl="sibTrans2D1" presStyleIdx="3" presStyleCnt="4"/>
      <dgm:spPr/>
    </dgm:pt>
    <dgm:pt modelId="{6378704B-9DEB-4C15-8869-3919C31EFAA5}" type="pres">
      <dgm:prSet presAssocID="{7DBED559-2A14-4216-94C2-0649E3A9FCD0}" presName="connectorText" presStyleLbl="sibTrans2D1" presStyleIdx="3" presStyleCnt="4"/>
      <dgm:spPr/>
    </dgm:pt>
    <dgm:pt modelId="{D3803290-0A40-4BEB-807D-9BCA4BABC833}" type="pres">
      <dgm:prSet presAssocID="{4104EFA8-DA20-4EB3-BEC4-149E7EF7D7C0}" presName="node" presStyleLbl="node1" presStyleIdx="4" presStyleCnt="5">
        <dgm:presLayoutVars>
          <dgm:bulletEnabled val="1"/>
        </dgm:presLayoutVars>
      </dgm:prSet>
      <dgm:spPr/>
    </dgm:pt>
  </dgm:ptLst>
  <dgm:cxnLst>
    <dgm:cxn modelId="{EB639A08-6E0E-40F4-A97C-663C4C4A2594}" type="presOf" srcId="{D7BBAC36-12DA-4F05-99B7-507D5B070165}" destId="{D5B87FDF-86A4-4B42-88CC-8265EF0FFBC3}" srcOrd="0" destOrd="0" presId="urn:microsoft.com/office/officeart/2005/8/layout/process1"/>
    <dgm:cxn modelId="{8E054B1E-A95D-46A7-8E64-77FA70CD53E7}" type="presOf" srcId="{56FA2A16-95A2-40C3-BF04-95FF3CD19CFC}" destId="{0A78D2A3-2E0A-4678-ADD6-B26AAC7F5D3C}" srcOrd="1" destOrd="0" presId="urn:microsoft.com/office/officeart/2005/8/layout/process1"/>
    <dgm:cxn modelId="{A7815C23-36FB-4135-A352-224411213A87}" srcId="{D7BBAC36-12DA-4F05-99B7-507D5B070165}" destId="{4104EFA8-DA20-4EB3-BEC4-149E7EF7D7C0}" srcOrd="4" destOrd="0" parTransId="{0DA88961-FB68-4B2F-9ECB-E1F208BFDA53}" sibTransId="{97BC428F-DA6B-4339-A65A-7480C9C33850}"/>
    <dgm:cxn modelId="{982AFE33-EDFC-4FD3-B449-B726D543F872}" srcId="{D7BBAC36-12DA-4F05-99B7-507D5B070165}" destId="{28152DF1-30A1-4E1F-BF95-ABD7F0835700}" srcOrd="2" destOrd="0" parTransId="{46A16E60-1FA9-4D49-9BDD-E712217F68E3}" sibTransId="{EB076DD5-235F-4FDD-9637-0CBA5F9D6087}"/>
    <dgm:cxn modelId="{AC76C15F-EABE-4A4C-A9E6-EABD56A1413B}" type="presOf" srcId="{EB076DD5-235F-4FDD-9637-0CBA5F9D6087}" destId="{7C9BD045-ADFE-4CDA-BD67-75B3D5F92CCA}" srcOrd="0" destOrd="0" presId="urn:microsoft.com/office/officeart/2005/8/layout/process1"/>
    <dgm:cxn modelId="{DCD4D663-4344-4D3D-BBD5-C9C5EFAD4682}" type="presOf" srcId="{6BE59EEA-9CCC-47BF-A989-CB0AEFDF2F12}" destId="{E60EBDA9-4C02-460B-A40D-3CA409B51843}" srcOrd="1" destOrd="0" presId="urn:microsoft.com/office/officeart/2005/8/layout/process1"/>
    <dgm:cxn modelId="{55286444-9A66-4FF8-B481-773926F5C329}" type="presOf" srcId="{4104EFA8-DA20-4EB3-BEC4-149E7EF7D7C0}" destId="{D3803290-0A40-4BEB-807D-9BCA4BABC833}" srcOrd="0" destOrd="0" presId="urn:microsoft.com/office/officeart/2005/8/layout/process1"/>
    <dgm:cxn modelId="{CF13294D-A0A3-419F-B1F5-14AF179223E7}" type="presOf" srcId="{7DBED559-2A14-4216-94C2-0649E3A9FCD0}" destId="{7918D33C-FE23-450C-AC89-3BEE79F6C3A1}" srcOrd="0" destOrd="0" presId="urn:microsoft.com/office/officeart/2005/8/layout/process1"/>
    <dgm:cxn modelId="{E24A4F6E-120E-45AE-A416-ABEF65699C3C}" type="presOf" srcId="{28152DF1-30A1-4E1F-BF95-ABD7F0835700}" destId="{102608ED-C3BF-4942-9FFE-7F055FDE3132}" srcOrd="0" destOrd="0" presId="urn:microsoft.com/office/officeart/2005/8/layout/process1"/>
    <dgm:cxn modelId="{8E2A1552-AA7B-48B7-9BE5-8502377E7095}" srcId="{D7BBAC36-12DA-4F05-99B7-507D5B070165}" destId="{DE9E743D-746E-4406-AF81-750FD7E7A534}" srcOrd="0" destOrd="0" parTransId="{8B7089DA-FEED-432E-830B-0E3DB86F2AA6}" sibTransId="{56FA2A16-95A2-40C3-BF04-95FF3CD19CFC}"/>
    <dgm:cxn modelId="{48520288-F378-4D0B-B784-3DBCBF066E5B}" type="presOf" srcId="{56FA2A16-95A2-40C3-BF04-95FF3CD19CFC}" destId="{959206CD-22CE-4ED3-91DD-B38603929FFA}" srcOrd="0" destOrd="0" presId="urn:microsoft.com/office/officeart/2005/8/layout/process1"/>
    <dgm:cxn modelId="{9C7F308F-DDF4-4106-AEBC-0D58BA2F7D2A}" type="presOf" srcId="{BCF3048F-C1E3-4480-AE48-56945E73EFCE}" destId="{E9A9D059-F43C-40A7-A65E-DCE1326BDEC8}" srcOrd="0" destOrd="0" presId="urn:microsoft.com/office/officeart/2005/8/layout/process1"/>
    <dgm:cxn modelId="{2DD492A1-EECE-4135-92A6-7F7122073538}" type="presOf" srcId="{DE9E743D-746E-4406-AF81-750FD7E7A534}" destId="{16F1CB21-CAB3-4F78-ABC2-1FA37AD43B92}" srcOrd="0" destOrd="0" presId="urn:microsoft.com/office/officeart/2005/8/layout/process1"/>
    <dgm:cxn modelId="{7580D6A5-548F-4686-A9BF-C1C2EA8B33B7}" srcId="{D7BBAC36-12DA-4F05-99B7-507D5B070165}" destId="{F900B1AC-3961-41F3-ACEE-FD68A4589FC4}" srcOrd="1" destOrd="0" parTransId="{0874DCA9-CDFE-4CCA-A388-89A6A920FFFD}" sibTransId="{6BE59EEA-9CCC-47BF-A989-CB0AEFDF2F12}"/>
    <dgm:cxn modelId="{D30669BE-BB0A-43A0-91F0-B34653EC151E}" type="presOf" srcId="{6BE59EEA-9CCC-47BF-A989-CB0AEFDF2F12}" destId="{22054709-3268-49E1-9D04-E549EC9081DD}" srcOrd="0" destOrd="0" presId="urn:microsoft.com/office/officeart/2005/8/layout/process1"/>
    <dgm:cxn modelId="{ECF4AACF-FB4B-48D9-A6F0-4D931810FCAB}" srcId="{D7BBAC36-12DA-4F05-99B7-507D5B070165}" destId="{BCF3048F-C1E3-4480-AE48-56945E73EFCE}" srcOrd="3" destOrd="0" parTransId="{BABEFB5D-CFC7-4054-894C-781CAEAD1A28}" sibTransId="{7DBED559-2A14-4216-94C2-0649E3A9FCD0}"/>
    <dgm:cxn modelId="{BC3C36D8-5AD8-4E53-A4FD-1717A985C84F}" type="presOf" srcId="{F900B1AC-3961-41F3-ACEE-FD68A4589FC4}" destId="{208A690E-2D05-4B9B-B0F9-4F27DBF477E8}" srcOrd="0" destOrd="0" presId="urn:microsoft.com/office/officeart/2005/8/layout/process1"/>
    <dgm:cxn modelId="{DE076CE2-5636-449B-AC5D-66FE548C6267}" type="presOf" srcId="{7DBED559-2A14-4216-94C2-0649E3A9FCD0}" destId="{6378704B-9DEB-4C15-8869-3919C31EFAA5}" srcOrd="1" destOrd="0" presId="urn:microsoft.com/office/officeart/2005/8/layout/process1"/>
    <dgm:cxn modelId="{A00FB3F5-8298-40F8-82E8-2DB4900CA031}" type="presOf" srcId="{EB076DD5-235F-4FDD-9637-0CBA5F9D6087}" destId="{9A103B26-E238-45F5-921C-785E8E641E55}" srcOrd="1" destOrd="0" presId="urn:microsoft.com/office/officeart/2005/8/layout/process1"/>
    <dgm:cxn modelId="{7FCC7DA1-0EB5-4465-9588-807C16EF327F}" type="presParOf" srcId="{D5B87FDF-86A4-4B42-88CC-8265EF0FFBC3}" destId="{16F1CB21-CAB3-4F78-ABC2-1FA37AD43B92}" srcOrd="0" destOrd="0" presId="urn:microsoft.com/office/officeart/2005/8/layout/process1"/>
    <dgm:cxn modelId="{D9DE389A-75B1-46CD-BA93-00FC0C3F57CE}" type="presParOf" srcId="{D5B87FDF-86A4-4B42-88CC-8265EF0FFBC3}" destId="{959206CD-22CE-4ED3-91DD-B38603929FFA}" srcOrd="1" destOrd="0" presId="urn:microsoft.com/office/officeart/2005/8/layout/process1"/>
    <dgm:cxn modelId="{4F2EF6B5-408F-4F79-ACD4-E9668719AE30}" type="presParOf" srcId="{959206CD-22CE-4ED3-91DD-B38603929FFA}" destId="{0A78D2A3-2E0A-4678-ADD6-B26AAC7F5D3C}" srcOrd="0" destOrd="0" presId="urn:microsoft.com/office/officeart/2005/8/layout/process1"/>
    <dgm:cxn modelId="{E568AA7E-1DCF-44D8-984D-1A83C143155F}" type="presParOf" srcId="{D5B87FDF-86A4-4B42-88CC-8265EF0FFBC3}" destId="{208A690E-2D05-4B9B-B0F9-4F27DBF477E8}" srcOrd="2" destOrd="0" presId="urn:microsoft.com/office/officeart/2005/8/layout/process1"/>
    <dgm:cxn modelId="{09F89753-DEAF-44E4-AE58-5795CFDC33CC}" type="presParOf" srcId="{D5B87FDF-86A4-4B42-88CC-8265EF0FFBC3}" destId="{22054709-3268-49E1-9D04-E549EC9081DD}" srcOrd="3" destOrd="0" presId="urn:microsoft.com/office/officeart/2005/8/layout/process1"/>
    <dgm:cxn modelId="{1787A094-8E68-4461-8480-89B02B725A07}" type="presParOf" srcId="{22054709-3268-49E1-9D04-E549EC9081DD}" destId="{E60EBDA9-4C02-460B-A40D-3CA409B51843}" srcOrd="0" destOrd="0" presId="urn:microsoft.com/office/officeart/2005/8/layout/process1"/>
    <dgm:cxn modelId="{670958D3-C01D-4CEE-A10E-8E56FE163B61}" type="presParOf" srcId="{D5B87FDF-86A4-4B42-88CC-8265EF0FFBC3}" destId="{102608ED-C3BF-4942-9FFE-7F055FDE3132}" srcOrd="4" destOrd="0" presId="urn:microsoft.com/office/officeart/2005/8/layout/process1"/>
    <dgm:cxn modelId="{6BAD1249-B96B-454D-9CDB-EDDB817598DF}" type="presParOf" srcId="{D5B87FDF-86A4-4B42-88CC-8265EF0FFBC3}" destId="{7C9BD045-ADFE-4CDA-BD67-75B3D5F92CCA}" srcOrd="5" destOrd="0" presId="urn:microsoft.com/office/officeart/2005/8/layout/process1"/>
    <dgm:cxn modelId="{2731F8DB-E5C8-43FC-A9B5-EA9DAB908F71}" type="presParOf" srcId="{7C9BD045-ADFE-4CDA-BD67-75B3D5F92CCA}" destId="{9A103B26-E238-45F5-921C-785E8E641E55}" srcOrd="0" destOrd="0" presId="urn:microsoft.com/office/officeart/2005/8/layout/process1"/>
    <dgm:cxn modelId="{35B9FA67-1F53-4D3B-BE9A-FEA2C2FD57E4}" type="presParOf" srcId="{D5B87FDF-86A4-4B42-88CC-8265EF0FFBC3}" destId="{E9A9D059-F43C-40A7-A65E-DCE1326BDEC8}" srcOrd="6" destOrd="0" presId="urn:microsoft.com/office/officeart/2005/8/layout/process1"/>
    <dgm:cxn modelId="{AA4F0171-EEE8-4BCF-97B3-0A9B729B234B}" type="presParOf" srcId="{D5B87FDF-86A4-4B42-88CC-8265EF0FFBC3}" destId="{7918D33C-FE23-450C-AC89-3BEE79F6C3A1}" srcOrd="7" destOrd="0" presId="urn:microsoft.com/office/officeart/2005/8/layout/process1"/>
    <dgm:cxn modelId="{B2E690BA-77D0-409A-8A51-9AD753535744}" type="presParOf" srcId="{7918D33C-FE23-450C-AC89-3BEE79F6C3A1}" destId="{6378704B-9DEB-4C15-8869-3919C31EFAA5}" srcOrd="0" destOrd="0" presId="urn:microsoft.com/office/officeart/2005/8/layout/process1"/>
    <dgm:cxn modelId="{71A535D0-2C09-4C2E-841B-03F4C1B52548}" type="presParOf" srcId="{D5B87FDF-86A4-4B42-88CC-8265EF0FFBC3}" destId="{D3803290-0A40-4BEB-807D-9BCA4BABC833}" srcOrd="8" destOrd="0" presId="urn:microsoft.com/office/officeart/2005/8/layout/process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3.xml><?xml version="1.0" encoding="utf-8"?>
<dgm:dataModel xmlns:dgm="http://schemas.openxmlformats.org/drawingml/2006/diagram" xmlns:a="http://schemas.openxmlformats.org/drawingml/2006/main">
  <dgm:ptLst>
    <dgm:pt modelId="{5AD28B8A-9966-451A-BDC1-35C94DD8A474}" type="doc">
      <dgm:prSet loTypeId="urn:microsoft.com/office/officeart/2009/3/layout/HorizontalOrganizationChart" loCatId="hierarchy" qsTypeId="urn:microsoft.com/office/officeart/2005/8/quickstyle/simple1" qsCatId="simple" csTypeId="urn:microsoft.com/office/officeart/2005/8/colors/accent1_2" csCatId="accent1" phldr="1"/>
      <dgm:spPr/>
      <dgm:t>
        <a:bodyPr/>
        <a:lstStyle/>
        <a:p>
          <a:pPr rtl="1"/>
          <a:endParaRPr lang="fa-IR"/>
        </a:p>
      </dgm:t>
    </dgm:pt>
    <dgm:pt modelId="{E7B57C3E-36EA-4949-A89C-504BAA8F5EA6}">
      <dgm:prSet/>
      <dgm:spPr/>
      <dgm:t>
        <a:bodyPr/>
        <a:lstStyle/>
        <a:p>
          <a:pPr rtl="1"/>
          <a:r>
            <a:rPr lang="fa-IR" dirty="0">
              <a:solidFill>
                <a:srgbClr val="FFFF00"/>
              </a:solidFill>
              <a:cs typeface="B Nazanin" panose="00000400000000000000" pitchFamily="2" charset="-78"/>
            </a:rPr>
            <a:t>عناصر تلقی جرم</a:t>
          </a:r>
        </a:p>
      </dgm:t>
    </dgm:pt>
    <dgm:pt modelId="{92D0CEFF-E473-4D06-97A2-452CB5EDD023}" type="parTrans" cxnId="{AD021E1C-189B-4454-8E58-5CD89FF3A5A0}">
      <dgm:prSet/>
      <dgm:spPr/>
      <dgm:t>
        <a:bodyPr/>
        <a:lstStyle/>
        <a:p>
          <a:pPr rtl="1"/>
          <a:endParaRPr lang="fa-IR"/>
        </a:p>
      </dgm:t>
    </dgm:pt>
    <dgm:pt modelId="{3A685FCE-B97C-4E57-8D43-CCFB6164AEAB}" type="sibTrans" cxnId="{AD021E1C-189B-4454-8E58-5CD89FF3A5A0}">
      <dgm:prSet/>
      <dgm:spPr/>
      <dgm:t>
        <a:bodyPr/>
        <a:lstStyle/>
        <a:p>
          <a:pPr rtl="1"/>
          <a:endParaRPr lang="fa-IR"/>
        </a:p>
      </dgm:t>
    </dgm:pt>
    <dgm:pt modelId="{C6584A73-EE1E-457B-B822-2D3A9E3FFBFC}">
      <dgm:prSet custT="1"/>
      <dgm:spPr/>
      <dgm:t>
        <a:bodyPr/>
        <a:lstStyle/>
        <a:p>
          <a:pPr rtl="1"/>
          <a:r>
            <a:rPr lang="fa-IR" sz="4000" dirty="0">
              <a:cs typeface="B Nazanin" panose="00000400000000000000" pitchFamily="2" charset="-78"/>
            </a:rPr>
            <a:t>عنصر معنوی</a:t>
          </a:r>
          <a:r>
            <a:rPr lang="fa-IR" sz="1800" b="1" dirty="0">
              <a:cs typeface="B Nazanin" panose="00000400000000000000" pitchFamily="2" charset="-78"/>
            </a:rPr>
            <a:t>( سوءنیت عام و سوءنیت خاص)</a:t>
          </a:r>
          <a:endParaRPr lang="fa-IR" sz="4400" b="1" dirty="0">
            <a:cs typeface="B Nazanin" panose="00000400000000000000" pitchFamily="2" charset="-78"/>
          </a:endParaRPr>
        </a:p>
      </dgm:t>
    </dgm:pt>
    <dgm:pt modelId="{AD0C63C1-843A-4F78-8E21-3274B30533F9}" type="parTrans" cxnId="{C1612D0D-C10A-40AD-BE50-334D363A20AD}">
      <dgm:prSet/>
      <dgm:spPr/>
      <dgm:t>
        <a:bodyPr/>
        <a:lstStyle/>
        <a:p>
          <a:pPr rtl="1"/>
          <a:endParaRPr lang="fa-IR">
            <a:cs typeface="B Nazanin" panose="00000400000000000000" pitchFamily="2" charset="-78"/>
          </a:endParaRPr>
        </a:p>
      </dgm:t>
    </dgm:pt>
    <dgm:pt modelId="{F3B2F5E5-6B84-4CAB-989E-8493F2AFCB33}" type="sibTrans" cxnId="{C1612D0D-C10A-40AD-BE50-334D363A20AD}">
      <dgm:prSet/>
      <dgm:spPr/>
      <dgm:t>
        <a:bodyPr/>
        <a:lstStyle/>
        <a:p>
          <a:pPr rtl="1"/>
          <a:endParaRPr lang="fa-IR"/>
        </a:p>
      </dgm:t>
    </dgm:pt>
    <dgm:pt modelId="{F64FB1A1-FE4A-49EF-AAF5-9F07254C075D}">
      <dgm:prSet/>
      <dgm:spPr/>
      <dgm:t>
        <a:bodyPr/>
        <a:lstStyle/>
        <a:p>
          <a:pPr rtl="1"/>
          <a:r>
            <a:rPr lang="fa-IR">
              <a:cs typeface="B Nazanin" panose="00000400000000000000" pitchFamily="2" charset="-78"/>
            </a:rPr>
            <a:t>عنصر مادی</a:t>
          </a:r>
        </a:p>
      </dgm:t>
    </dgm:pt>
    <dgm:pt modelId="{21E060AC-2FC6-405C-8196-F02A16412DF8}" type="parTrans" cxnId="{B307B516-E0BF-474E-B645-A68D6EF00B90}">
      <dgm:prSet/>
      <dgm:spPr/>
      <dgm:t>
        <a:bodyPr/>
        <a:lstStyle/>
        <a:p>
          <a:pPr rtl="1"/>
          <a:endParaRPr lang="fa-IR">
            <a:cs typeface="B Nazanin" panose="00000400000000000000" pitchFamily="2" charset="-78"/>
          </a:endParaRPr>
        </a:p>
      </dgm:t>
    </dgm:pt>
    <dgm:pt modelId="{D9D312F1-B05E-495B-A156-00C7222F0117}" type="sibTrans" cxnId="{B307B516-E0BF-474E-B645-A68D6EF00B90}">
      <dgm:prSet/>
      <dgm:spPr/>
      <dgm:t>
        <a:bodyPr/>
        <a:lstStyle/>
        <a:p>
          <a:pPr rtl="1"/>
          <a:endParaRPr lang="fa-IR"/>
        </a:p>
      </dgm:t>
    </dgm:pt>
    <dgm:pt modelId="{5598FD96-CB09-460F-A28A-155BC2B04950}">
      <dgm:prSet/>
      <dgm:spPr/>
      <dgm:t>
        <a:bodyPr/>
        <a:lstStyle/>
        <a:p>
          <a:pPr rtl="1"/>
          <a:r>
            <a:rPr lang="fa-IR">
              <a:cs typeface="B Nazanin" panose="00000400000000000000" pitchFamily="2" charset="-78"/>
            </a:rPr>
            <a:t>قانون</a:t>
          </a:r>
        </a:p>
      </dgm:t>
    </dgm:pt>
    <dgm:pt modelId="{467B91B3-048B-4BE3-97B9-51F6511CAB40}" type="parTrans" cxnId="{58B1CAE0-6CA0-425D-93DC-43214A8D52E3}">
      <dgm:prSet/>
      <dgm:spPr/>
      <dgm:t>
        <a:bodyPr/>
        <a:lstStyle/>
        <a:p>
          <a:pPr rtl="1"/>
          <a:endParaRPr lang="fa-IR">
            <a:cs typeface="B Nazanin" panose="00000400000000000000" pitchFamily="2" charset="-78"/>
          </a:endParaRPr>
        </a:p>
      </dgm:t>
    </dgm:pt>
    <dgm:pt modelId="{48989238-0B90-41BA-8F3A-33E3B48BE28C}" type="sibTrans" cxnId="{58B1CAE0-6CA0-425D-93DC-43214A8D52E3}">
      <dgm:prSet/>
      <dgm:spPr/>
      <dgm:t>
        <a:bodyPr/>
        <a:lstStyle/>
        <a:p>
          <a:pPr rtl="1"/>
          <a:endParaRPr lang="fa-IR"/>
        </a:p>
      </dgm:t>
    </dgm:pt>
    <dgm:pt modelId="{644D718D-13DB-4173-B004-D824D9BC2E54}" type="pres">
      <dgm:prSet presAssocID="{5AD28B8A-9966-451A-BDC1-35C94DD8A474}" presName="hierChild1" presStyleCnt="0">
        <dgm:presLayoutVars>
          <dgm:orgChart val="1"/>
          <dgm:chPref val="1"/>
          <dgm:dir/>
          <dgm:animOne val="branch"/>
          <dgm:animLvl val="lvl"/>
          <dgm:resizeHandles/>
        </dgm:presLayoutVars>
      </dgm:prSet>
      <dgm:spPr/>
    </dgm:pt>
    <dgm:pt modelId="{97D21081-D8A9-484C-B500-EEB8F4BC7999}" type="pres">
      <dgm:prSet presAssocID="{E7B57C3E-36EA-4949-A89C-504BAA8F5EA6}" presName="hierRoot1" presStyleCnt="0">
        <dgm:presLayoutVars>
          <dgm:hierBranch val="init"/>
        </dgm:presLayoutVars>
      </dgm:prSet>
      <dgm:spPr/>
    </dgm:pt>
    <dgm:pt modelId="{B7399B92-02C6-4697-9EA5-EE7DE75E0ACA}" type="pres">
      <dgm:prSet presAssocID="{E7B57C3E-36EA-4949-A89C-504BAA8F5EA6}" presName="rootComposite1" presStyleCnt="0"/>
      <dgm:spPr/>
    </dgm:pt>
    <dgm:pt modelId="{3B9F3C7F-7488-490E-BE5C-0011B7B8E471}" type="pres">
      <dgm:prSet presAssocID="{E7B57C3E-36EA-4949-A89C-504BAA8F5EA6}" presName="rootText1" presStyleLbl="node0" presStyleIdx="0" presStyleCnt="1">
        <dgm:presLayoutVars>
          <dgm:chPref val="3"/>
        </dgm:presLayoutVars>
      </dgm:prSet>
      <dgm:spPr/>
    </dgm:pt>
    <dgm:pt modelId="{FA3DF16C-C655-4D7A-8FE9-080E37742B29}" type="pres">
      <dgm:prSet presAssocID="{E7B57C3E-36EA-4949-A89C-504BAA8F5EA6}" presName="rootConnector1" presStyleLbl="node1" presStyleIdx="0" presStyleCnt="0"/>
      <dgm:spPr/>
    </dgm:pt>
    <dgm:pt modelId="{641C28A0-43CF-45F1-9507-21A13D4224BC}" type="pres">
      <dgm:prSet presAssocID="{E7B57C3E-36EA-4949-A89C-504BAA8F5EA6}" presName="hierChild2" presStyleCnt="0"/>
      <dgm:spPr/>
    </dgm:pt>
    <dgm:pt modelId="{F59371F2-B201-43F4-A85E-A0C35FA70F97}" type="pres">
      <dgm:prSet presAssocID="{AD0C63C1-843A-4F78-8E21-3274B30533F9}" presName="Name64" presStyleLbl="parChTrans1D2" presStyleIdx="0" presStyleCnt="3"/>
      <dgm:spPr/>
    </dgm:pt>
    <dgm:pt modelId="{CFE975F8-19F9-4CBC-92A3-DEFC23161BB6}" type="pres">
      <dgm:prSet presAssocID="{C6584A73-EE1E-457B-B822-2D3A9E3FFBFC}" presName="hierRoot2" presStyleCnt="0">
        <dgm:presLayoutVars>
          <dgm:hierBranch val="init"/>
        </dgm:presLayoutVars>
      </dgm:prSet>
      <dgm:spPr/>
    </dgm:pt>
    <dgm:pt modelId="{65CB682D-CB27-4615-A5B6-40528D1E4390}" type="pres">
      <dgm:prSet presAssocID="{C6584A73-EE1E-457B-B822-2D3A9E3FFBFC}" presName="rootComposite" presStyleCnt="0"/>
      <dgm:spPr/>
    </dgm:pt>
    <dgm:pt modelId="{069105CA-E704-451F-BCE3-77F4DA1AF13A}" type="pres">
      <dgm:prSet presAssocID="{C6584A73-EE1E-457B-B822-2D3A9E3FFBFC}" presName="rootText" presStyleLbl="node2" presStyleIdx="0" presStyleCnt="3">
        <dgm:presLayoutVars>
          <dgm:chPref val="3"/>
        </dgm:presLayoutVars>
      </dgm:prSet>
      <dgm:spPr/>
    </dgm:pt>
    <dgm:pt modelId="{24316182-8CF8-4160-BFC1-EC41531723F2}" type="pres">
      <dgm:prSet presAssocID="{C6584A73-EE1E-457B-B822-2D3A9E3FFBFC}" presName="rootConnector" presStyleLbl="node2" presStyleIdx="0" presStyleCnt="3"/>
      <dgm:spPr/>
    </dgm:pt>
    <dgm:pt modelId="{1510ED8E-A6CF-4A05-88E2-C40C08611207}" type="pres">
      <dgm:prSet presAssocID="{C6584A73-EE1E-457B-B822-2D3A9E3FFBFC}" presName="hierChild4" presStyleCnt="0"/>
      <dgm:spPr/>
    </dgm:pt>
    <dgm:pt modelId="{6409AC46-0B0D-4BCD-ACD1-3E0E90B255C9}" type="pres">
      <dgm:prSet presAssocID="{C6584A73-EE1E-457B-B822-2D3A9E3FFBFC}" presName="hierChild5" presStyleCnt="0"/>
      <dgm:spPr/>
    </dgm:pt>
    <dgm:pt modelId="{18821F6E-9629-433A-A187-C57182515457}" type="pres">
      <dgm:prSet presAssocID="{21E060AC-2FC6-405C-8196-F02A16412DF8}" presName="Name64" presStyleLbl="parChTrans1D2" presStyleIdx="1" presStyleCnt="3"/>
      <dgm:spPr/>
    </dgm:pt>
    <dgm:pt modelId="{E11B91CE-E8BA-4C7D-AAF8-5B038E7DAB9C}" type="pres">
      <dgm:prSet presAssocID="{F64FB1A1-FE4A-49EF-AAF5-9F07254C075D}" presName="hierRoot2" presStyleCnt="0">
        <dgm:presLayoutVars>
          <dgm:hierBranch val="init"/>
        </dgm:presLayoutVars>
      </dgm:prSet>
      <dgm:spPr/>
    </dgm:pt>
    <dgm:pt modelId="{43CFA3AD-D59E-4D94-907C-3E7AE5DDE0E1}" type="pres">
      <dgm:prSet presAssocID="{F64FB1A1-FE4A-49EF-AAF5-9F07254C075D}" presName="rootComposite" presStyleCnt="0"/>
      <dgm:spPr/>
    </dgm:pt>
    <dgm:pt modelId="{B16A002D-A67A-4C6C-BC2A-4D81A793B673}" type="pres">
      <dgm:prSet presAssocID="{F64FB1A1-FE4A-49EF-AAF5-9F07254C075D}" presName="rootText" presStyleLbl="node2" presStyleIdx="1" presStyleCnt="3">
        <dgm:presLayoutVars>
          <dgm:chPref val="3"/>
        </dgm:presLayoutVars>
      </dgm:prSet>
      <dgm:spPr/>
    </dgm:pt>
    <dgm:pt modelId="{B60C9C26-D74A-405D-88D6-B2A51D9CFE1B}" type="pres">
      <dgm:prSet presAssocID="{F64FB1A1-FE4A-49EF-AAF5-9F07254C075D}" presName="rootConnector" presStyleLbl="node2" presStyleIdx="1" presStyleCnt="3"/>
      <dgm:spPr/>
    </dgm:pt>
    <dgm:pt modelId="{7FDA9DD0-60C7-452F-B630-39D08FC38AF2}" type="pres">
      <dgm:prSet presAssocID="{F64FB1A1-FE4A-49EF-AAF5-9F07254C075D}" presName="hierChild4" presStyleCnt="0"/>
      <dgm:spPr/>
    </dgm:pt>
    <dgm:pt modelId="{743FB64B-17C4-4C0A-A804-29669DB7E7CD}" type="pres">
      <dgm:prSet presAssocID="{F64FB1A1-FE4A-49EF-AAF5-9F07254C075D}" presName="hierChild5" presStyleCnt="0"/>
      <dgm:spPr/>
    </dgm:pt>
    <dgm:pt modelId="{4126CF13-7057-4D10-8D81-436EA6C49E65}" type="pres">
      <dgm:prSet presAssocID="{467B91B3-048B-4BE3-97B9-51F6511CAB40}" presName="Name64" presStyleLbl="parChTrans1D2" presStyleIdx="2" presStyleCnt="3"/>
      <dgm:spPr/>
    </dgm:pt>
    <dgm:pt modelId="{827E1C6D-19CA-4DCF-9EDD-2E7BFBFAB2E4}" type="pres">
      <dgm:prSet presAssocID="{5598FD96-CB09-460F-A28A-155BC2B04950}" presName="hierRoot2" presStyleCnt="0">
        <dgm:presLayoutVars>
          <dgm:hierBranch val="init"/>
        </dgm:presLayoutVars>
      </dgm:prSet>
      <dgm:spPr/>
    </dgm:pt>
    <dgm:pt modelId="{7D32ADB2-8153-4BEC-B3F0-F84DA13B8663}" type="pres">
      <dgm:prSet presAssocID="{5598FD96-CB09-460F-A28A-155BC2B04950}" presName="rootComposite" presStyleCnt="0"/>
      <dgm:spPr/>
    </dgm:pt>
    <dgm:pt modelId="{DCC90BCC-E04F-4CBB-9846-AF19E85AA4A3}" type="pres">
      <dgm:prSet presAssocID="{5598FD96-CB09-460F-A28A-155BC2B04950}" presName="rootText" presStyleLbl="node2" presStyleIdx="2" presStyleCnt="3">
        <dgm:presLayoutVars>
          <dgm:chPref val="3"/>
        </dgm:presLayoutVars>
      </dgm:prSet>
      <dgm:spPr/>
    </dgm:pt>
    <dgm:pt modelId="{1DE2E4EF-5502-42AC-92A8-7CCE87ADB87C}" type="pres">
      <dgm:prSet presAssocID="{5598FD96-CB09-460F-A28A-155BC2B04950}" presName="rootConnector" presStyleLbl="node2" presStyleIdx="2" presStyleCnt="3"/>
      <dgm:spPr/>
    </dgm:pt>
    <dgm:pt modelId="{0EE885C7-3039-409B-9BB6-4107AA4EE008}" type="pres">
      <dgm:prSet presAssocID="{5598FD96-CB09-460F-A28A-155BC2B04950}" presName="hierChild4" presStyleCnt="0"/>
      <dgm:spPr/>
    </dgm:pt>
    <dgm:pt modelId="{AE15A53E-3318-4E24-AB80-1BDE1199AE82}" type="pres">
      <dgm:prSet presAssocID="{5598FD96-CB09-460F-A28A-155BC2B04950}" presName="hierChild5" presStyleCnt="0"/>
      <dgm:spPr/>
    </dgm:pt>
    <dgm:pt modelId="{20D3D37D-B16C-4D93-8755-9A4590AAE79A}" type="pres">
      <dgm:prSet presAssocID="{E7B57C3E-36EA-4949-A89C-504BAA8F5EA6}" presName="hierChild3" presStyleCnt="0"/>
      <dgm:spPr/>
    </dgm:pt>
  </dgm:ptLst>
  <dgm:cxnLst>
    <dgm:cxn modelId="{C1612D0D-C10A-40AD-BE50-334D363A20AD}" srcId="{E7B57C3E-36EA-4949-A89C-504BAA8F5EA6}" destId="{C6584A73-EE1E-457B-B822-2D3A9E3FFBFC}" srcOrd="0" destOrd="0" parTransId="{AD0C63C1-843A-4F78-8E21-3274B30533F9}" sibTransId="{F3B2F5E5-6B84-4CAB-989E-8493F2AFCB33}"/>
    <dgm:cxn modelId="{B307B516-E0BF-474E-B645-A68D6EF00B90}" srcId="{E7B57C3E-36EA-4949-A89C-504BAA8F5EA6}" destId="{F64FB1A1-FE4A-49EF-AAF5-9F07254C075D}" srcOrd="1" destOrd="0" parTransId="{21E060AC-2FC6-405C-8196-F02A16412DF8}" sibTransId="{D9D312F1-B05E-495B-A156-00C7222F0117}"/>
    <dgm:cxn modelId="{AD021E1C-189B-4454-8E58-5CD89FF3A5A0}" srcId="{5AD28B8A-9966-451A-BDC1-35C94DD8A474}" destId="{E7B57C3E-36EA-4949-A89C-504BAA8F5EA6}" srcOrd="0" destOrd="0" parTransId="{92D0CEFF-E473-4D06-97A2-452CB5EDD023}" sibTransId="{3A685FCE-B97C-4E57-8D43-CCFB6164AEAB}"/>
    <dgm:cxn modelId="{3DBCB322-2917-41EF-8EE3-D2FA995D9B75}" type="presOf" srcId="{F64FB1A1-FE4A-49EF-AAF5-9F07254C075D}" destId="{B16A002D-A67A-4C6C-BC2A-4D81A793B673}" srcOrd="0" destOrd="0" presId="urn:microsoft.com/office/officeart/2009/3/layout/HorizontalOrganizationChart"/>
    <dgm:cxn modelId="{8C5E8E23-EF57-4BF0-A562-A88CEB5E4263}" type="presOf" srcId="{5598FD96-CB09-460F-A28A-155BC2B04950}" destId="{DCC90BCC-E04F-4CBB-9846-AF19E85AA4A3}" srcOrd="0" destOrd="0" presId="urn:microsoft.com/office/officeart/2009/3/layout/HorizontalOrganizationChart"/>
    <dgm:cxn modelId="{0EDC3724-4422-4EE7-AD0F-E435B7A38ED9}" type="presOf" srcId="{5598FD96-CB09-460F-A28A-155BC2B04950}" destId="{1DE2E4EF-5502-42AC-92A8-7CCE87ADB87C}" srcOrd="1" destOrd="0" presId="urn:microsoft.com/office/officeart/2009/3/layout/HorizontalOrganizationChart"/>
    <dgm:cxn modelId="{5D2AC931-210C-408A-AD8C-3B47496AA908}" type="presOf" srcId="{21E060AC-2FC6-405C-8196-F02A16412DF8}" destId="{18821F6E-9629-433A-A187-C57182515457}" srcOrd="0" destOrd="0" presId="urn:microsoft.com/office/officeart/2009/3/layout/HorizontalOrganizationChart"/>
    <dgm:cxn modelId="{E0C5115C-D225-4E15-9506-F13561A2ABFA}" type="presOf" srcId="{C6584A73-EE1E-457B-B822-2D3A9E3FFBFC}" destId="{24316182-8CF8-4160-BFC1-EC41531723F2}" srcOrd="1" destOrd="0" presId="urn:microsoft.com/office/officeart/2009/3/layout/HorizontalOrganizationChart"/>
    <dgm:cxn modelId="{5A983597-989F-4F4D-B696-CF0995B39F6A}" type="presOf" srcId="{C6584A73-EE1E-457B-B822-2D3A9E3FFBFC}" destId="{069105CA-E704-451F-BCE3-77F4DA1AF13A}" srcOrd="0" destOrd="0" presId="urn:microsoft.com/office/officeart/2009/3/layout/HorizontalOrganizationChart"/>
    <dgm:cxn modelId="{1438B6A4-CA3C-4939-9014-108246CC7298}" type="presOf" srcId="{E7B57C3E-36EA-4949-A89C-504BAA8F5EA6}" destId="{FA3DF16C-C655-4D7A-8FE9-080E37742B29}" srcOrd="1" destOrd="0" presId="urn:microsoft.com/office/officeart/2009/3/layout/HorizontalOrganizationChart"/>
    <dgm:cxn modelId="{87CF14BD-64DF-4D4D-8ADF-04B1B5E4383E}" type="presOf" srcId="{5AD28B8A-9966-451A-BDC1-35C94DD8A474}" destId="{644D718D-13DB-4173-B004-D824D9BC2E54}" srcOrd="0" destOrd="0" presId="urn:microsoft.com/office/officeart/2009/3/layout/HorizontalOrganizationChart"/>
    <dgm:cxn modelId="{AC5E15C7-3A97-4F19-A259-2806F69FFDD8}" type="presOf" srcId="{AD0C63C1-843A-4F78-8E21-3274B30533F9}" destId="{F59371F2-B201-43F4-A85E-A0C35FA70F97}" srcOrd="0" destOrd="0" presId="urn:microsoft.com/office/officeart/2009/3/layout/HorizontalOrganizationChart"/>
    <dgm:cxn modelId="{38AEF7DA-B8BB-4033-A2DE-0C867D8963FA}" type="presOf" srcId="{467B91B3-048B-4BE3-97B9-51F6511CAB40}" destId="{4126CF13-7057-4D10-8D81-436EA6C49E65}" srcOrd="0" destOrd="0" presId="urn:microsoft.com/office/officeart/2009/3/layout/HorizontalOrganizationChart"/>
    <dgm:cxn modelId="{58B1CAE0-6CA0-425D-93DC-43214A8D52E3}" srcId="{E7B57C3E-36EA-4949-A89C-504BAA8F5EA6}" destId="{5598FD96-CB09-460F-A28A-155BC2B04950}" srcOrd="2" destOrd="0" parTransId="{467B91B3-048B-4BE3-97B9-51F6511CAB40}" sibTransId="{48989238-0B90-41BA-8F3A-33E3B48BE28C}"/>
    <dgm:cxn modelId="{398BD8EF-0987-4240-9D1C-5C94A8193629}" type="presOf" srcId="{F64FB1A1-FE4A-49EF-AAF5-9F07254C075D}" destId="{B60C9C26-D74A-405D-88D6-B2A51D9CFE1B}" srcOrd="1" destOrd="0" presId="urn:microsoft.com/office/officeart/2009/3/layout/HorizontalOrganizationChart"/>
    <dgm:cxn modelId="{3C69DFF2-C437-49A4-B400-250B24602268}" type="presOf" srcId="{E7B57C3E-36EA-4949-A89C-504BAA8F5EA6}" destId="{3B9F3C7F-7488-490E-BE5C-0011B7B8E471}" srcOrd="0" destOrd="0" presId="urn:microsoft.com/office/officeart/2009/3/layout/HorizontalOrganizationChart"/>
    <dgm:cxn modelId="{CDAEF284-39E2-4733-B24D-549F3A4BAFAA}" type="presParOf" srcId="{644D718D-13DB-4173-B004-D824D9BC2E54}" destId="{97D21081-D8A9-484C-B500-EEB8F4BC7999}" srcOrd="0" destOrd="0" presId="urn:microsoft.com/office/officeart/2009/3/layout/HorizontalOrganizationChart"/>
    <dgm:cxn modelId="{C6DFC29C-853D-4FED-86CC-BA6C38D00841}" type="presParOf" srcId="{97D21081-D8A9-484C-B500-EEB8F4BC7999}" destId="{B7399B92-02C6-4697-9EA5-EE7DE75E0ACA}" srcOrd="0" destOrd="0" presId="urn:microsoft.com/office/officeart/2009/3/layout/HorizontalOrganizationChart"/>
    <dgm:cxn modelId="{15E87C51-0821-4BFE-85D4-A8FA5784E720}" type="presParOf" srcId="{B7399B92-02C6-4697-9EA5-EE7DE75E0ACA}" destId="{3B9F3C7F-7488-490E-BE5C-0011B7B8E471}" srcOrd="0" destOrd="0" presId="urn:microsoft.com/office/officeart/2009/3/layout/HorizontalOrganizationChart"/>
    <dgm:cxn modelId="{457AF9B7-8AAA-4FBB-841C-96D4D74981F0}" type="presParOf" srcId="{B7399B92-02C6-4697-9EA5-EE7DE75E0ACA}" destId="{FA3DF16C-C655-4D7A-8FE9-080E37742B29}" srcOrd="1" destOrd="0" presId="urn:microsoft.com/office/officeart/2009/3/layout/HorizontalOrganizationChart"/>
    <dgm:cxn modelId="{6DFF362F-6F37-4882-95F0-7E14254F50AC}" type="presParOf" srcId="{97D21081-D8A9-484C-B500-EEB8F4BC7999}" destId="{641C28A0-43CF-45F1-9507-21A13D4224BC}" srcOrd="1" destOrd="0" presId="urn:microsoft.com/office/officeart/2009/3/layout/HorizontalOrganizationChart"/>
    <dgm:cxn modelId="{2489390B-EE8C-4E8A-BF1C-91CDCE2E6B1E}" type="presParOf" srcId="{641C28A0-43CF-45F1-9507-21A13D4224BC}" destId="{F59371F2-B201-43F4-A85E-A0C35FA70F97}" srcOrd="0" destOrd="0" presId="urn:microsoft.com/office/officeart/2009/3/layout/HorizontalOrganizationChart"/>
    <dgm:cxn modelId="{1CB3F39E-4C00-4ADB-A49A-0775601732E4}" type="presParOf" srcId="{641C28A0-43CF-45F1-9507-21A13D4224BC}" destId="{CFE975F8-19F9-4CBC-92A3-DEFC23161BB6}" srcOrd="1" destOrd="0" presId="urn:microsoft.com/office/officeart/2009/3/layout/HorizontalOrganizationChart"/>
    <dgm:cxn modelId="{A1E5E120-529E-482C-9F1D-E176C9A80930}" type="presParOf" srcId="{CFE975F8-19F9-4CBC-92A3-DEFC23161BB6}" destId="{65CB682D-CB27-4615-A5B6-40528D1E4390}" srcOrd="0" destOrd="0" presId="urn:microsoft.com/office/officeart/2009/3/layout/HorizontalOrganizationChart"/>
    <dgm:cxn modelId="{9A9BAC0D-AED9-42A4-AA23-2736FB524434}" type="presParOf" srcId="{65CB682D-CB27-4615-A5B6-40528D1E4390}" destId="{069105CA-E704-451F-BCE3-77F4DA1AF13A}" srcOrd="0" destOrd="0" presId="urn:microsoft.com/office/officeart/2009/3/layout/HorizontalOrganizationChart"/>
    <dgm:cxn modelId="{B1FF13C9-1449-4CBF-8001-C379174F5AC7}" type="presParOf" srcId="{65CB682D-CB27-4615-A5B6-40528D1E4390}" destId="{24316182-8CF8-4160-BFC1-EC41531723F2}" srcOrd="1" destOrd="0" presId="urn:microsoft.com/office/officeart/2009/3/layout/HorizontalOrganizationChart"/>
    <dgm:cxn modelId="{16205370-0F14-4BC3-B9AD-80B81E90AAC5}" type="presParOf" srcId="{CFE975F8-19F9-4CBC-92A3-DEFC23161BB6}" destId="{1510ED8E-A6CF-4A05-88E2-C40C08611207}" srcOrd="1" destOrd="0" presId="urn:microsoft.com/office/officeart/2009/3/layout/HorizontalOrganizationChart"/>
    <dgm:cxn modelId="{8536E519-6CEF-439C-AC91-83EC06FB44D3}" type="presParOf" srcId="{CFE975F8-19F9-4CBC-92A3-DEFC23161BB6}" destId="{6409AC46-0B0D-4BCD-ACD1-3E0E90B255C9}" srcOrd="2" destOrd="0" presId="urn:microsoft.com/office/officeart/2009/3/layout/HorizontalOrganizationChart"/>
    <dgm:cxn modelId="{D80ADEE5-4DB4-4F65-9E58-1C1EA40BB92C}" type="presParOf" srcId="{641C28A0-43CF-45F1-9507-21A13D4224BC}" destId="{18821F6E-9629-433A-A187-C57182515457}" srcOrd="2" destOrd="0" presId="urn:microsoft.com/office/officeart/2009/3/layout/HorizontalOrganizationChart"/>
    <dgm:cxn modelId="{88FDE5FE-FF67-498A-A3A4-8D567AF7F6B7}" type="presParOf" srcId="{641C28A0-43CF-45F1-9507-21A13D4224BC}" destId="{E11B91CE-E8BA-4C7D-AAF8-5B038E7DAB9C}" srcOrd="3" destOrd="0" presId="urn:microsoft.com/office/officeart/2009/3/layout/HorizontalOrganizationChart"/>
    <dgm:cxn modelId="{D4A64B63-2923-40AB-A319-E6B08F6158D2}" type="presParOf" srcId="{E11B91CE-E8BA-4C7D-AAF8-5B038E7DAB9C}" destId="{43CFA3AD-D59E-4D94-907C-3E7AE5DDE0E1}" srcOrd="0" destOrd="0" presId="urn:microsoft.com/office/officeart/2009/3/layout/HorizontalOrganizationChart"/>
    <dgm:cxn modelId="{B7F28FAC-903C-4BC9-96D2-D8649339B908}" type="presParOf" srcId="{43CFA3AD-D59E-4D94-907C-3E7AE5DDE0E1}" destId="{B16A002D-A67A-4C6C-BC2A-4D81A793B673}" srcOrd="0" destOrd="0" presId="urn:microsoft.com/office/officeart/2009/3/layout/HorizontalOrganizationChart"/>
    <dgm:cxn modelId="{C433B459-D4D4-477A-A2B7-FD7BD0122219}" type="presParOf" srcId="{43CFA3AD-D59E-4D94-907C-3E7AE5DDE0E1}" destId="{B60C9C26-D74A-405D-88D6-B2A51D9CFE1B}" srcOrd="1" destOrd="0" presId="urn:microsoft.com/office/officeart/2009/3/layout/HorizontalOrganizationChart"/>
    <dgm:cxn modelId="{304A6C34-F06A-47A5-A951-EDFFC3E0EDFC}" type="presParOf" srcId="{E11B91CE-E8BA-4C7D-AAF8-5B038E7DAB9C}" destId="{7FDA9DD0-60C7-452F-B630-39D08FC38AF2}" srcOrd="1" destOrd="0" presId="urn:microsoft.com/office/officeart/2009/3/layout/HorizontalOrganizationChart"/>
    <dgm:cxn modelId="{2DFDC3EE-2010-4B5D-B645-C79569D2FD88}" type="presParOf" srcId="{E11B91CE-E8BA-4C7D-AAF8-5B038E7DAB9C}" destId="{743FB64B-17C4-4C0A-A804-29669DB7E7CD}" srcOrd="2" destOrd="0" presId="urn:microsoft.com/office/officeart/2009/3/layout/HorizontalOrganizationChart"/>
    <dgm:cxn modelId="{32698BAA-F9E5-4FDB-ADC2-13E35FAA67E5}" type="presParOf" srcId="{641C28A0-43CF-45F1-9507-21A13D4224BC}" destId="{4126CF13-7057-4D10-8D81-436EA6C49E65}" srcOrd="4" destOrd="0" presId="urn:microsoft.com/office/officeart/2009/3/layout/HorizontalOrganizationChart"/>
    <dgm:cxn modelId="{F0959C4A-3960-4FBC-8065-53F5AFEA7692}" type="presParOf" srcId="{641C28A0-43CF-45F1-9507-21A13D4224BC}" destId="{827E1C6D-19CA-4DCF-9EDD-2E7BFBFAB2E4}" srcOrd="5" destOrd="0" presId="urn:microsoft.com/office/officeart/2009/3/layout/HorizontalOrganizationChart"/>
    <dgm:cxn modelId="{69B95475-2F94-49FC-AB1C-AE5ABB848481}" type="presParOf" srcId="{827E1C6D-19CA-4DCF-9EDD-2E7BFBFAB2E4}" destId="{7D32ADB2-8153-4BEC-B3F0-F84DA13B8663}" srcOrd="0" destOrd="0" presId="urn:microsoft.com/office/officeart/2009/3/layout/HorizontalOrganizationChart"/>
    <dgm:cxn modelId="{B8A6DA52-ACE0-4C91-B916-E3703BC20ACB}" type="presParOf" srcId="{7D32ADB2-8153-4BEC-B3F0-F84DA13B8663}" destId="{DCC90BCC-E04F-4CBB-9846-AF19E85AA4A3}" srcOrd="0" destOrd="0" presId="urn:microsoft.com/office/officeart/2009/3/layout/HorizontalOrganizationChart"/>
    <dgm:cxn modelId="{26E91546-6A17-4BEE-98B7-F400950A89EA}" type="presParOf" srcId="{7D32ADB2-8153-4BEC-B3F0-F84DA13B8663}" destId="{1DE2E4EF-5502-42AC-92A8-7CCE87ADB87C}" srcOrd="1" destOrd="0" presId="urn:microsoft.com/office/officeart/2009/3/layout/HorizontalOrganizationChart"/>
    <dgm:cxn modelId="{F83AF3A3-1513-4B85-A212-BBA19F0734F5}" type="presParOf" srcId="{827E1C6D-19CA-4DCF-9EDD-2E7BFBFAB2E4}" destId="{0EE885C7-3039-409B-9BB6-4107AA4EE008}" srcOrd="1" destOrd="0" presId="urn:microsoft.com/office/officeart/2009/3/layout/HorizontalOrganizationChart"/>
    <dgm:cxn modelId="{2114C536-008D-4D34-AE8E-36098592C4AF}" type="presParOf" srcId="{827E1C6D-19CA-4DCF-9EDD-2E7BFBFAB2E4}" destId="{AE15A53E-3318-4E24-AB80-1BDE1199AE82}" srcOrd="2" destOrd="0" presId="urn:microsoft.com/office/officeart/2009/3/layout/HorizontalOrganizationChart"/>
    <dgm:cxn modelId="{8A2BB80A-86E7-428D-9496-B3C018D4F00C}" type="presParOf" srcId="{97D21081-D8A9-484C-B500-EEB8F4BC7999}" destId="{20D3D37D-B16C-4D93-8755-9A4590AAE79A}" srcOrd="2" destOrd="0" presId="urn:microsoft.com/office/officeart/2009/3/layout/HorizontalOrganizationChar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4.xml><?xml version="1.0" encoding="utf-8"?>
<dgm:dataModel xmlns:dgm="http://schemas.openxmlformats.org/drawingml/2006/diagram" xmlns:a="http://schemas.openxmlformats.org/drawingml/2006/main">
  <dgm:ptLst>
    <dgm:pt modelId="{E231E8BB-D9BE-43F4-9CB5-DCD293CB498A}" type="doc">
      <dgm:prSet loTypeId="urn:microsoft.com/office/officeart/2005/8/layout/orgChart1" loCatId="hierarchy" qsTypeId="urn:microsoft.com/office/officeart/2005/8/quickstyle/simple1" qsCatId="simple" csTypeId="urn:microsoft.com/office/officeart/2005/8/colors/accent1_2" csCatId="accent1" phldr="1"/>
      <dgm:spPr/>
      <dgm:t>
        <a:bodyPr/>
        <a:lstStyle/>
        <a:p>
          <a:pPr rtl="1"/>
          <a:endParaRPr lang="fa-IR"/>
        </a:p>
      </dgm:t>
    </dgm:pt>
    <dgm:pt modelId="{10CE65DD-BBF4-49D0-9C0B-297CB10F2C53}">
      <dgm:prSet custT="1"/>
      <dgm:spPr/>
      <dgm:t>
        <a:bodyPr/>
        <a:lstStyle/>
        <a:p>
          <a:pPr rtl="1"/>
          <a:r>
            <a:rPr lang="fa-IR" sz="4400" b="1" dirty="0">
              <a:solidFill>
                <a:srgbClr val="FFFF00"/>
              </a:solidFill>
              <a:cs typeface="B Nazanin" panose="00000400000000000000" pitchFamily="2" charset="-78"/>
            </a:rPr>
            <a:t>شروط مجازات فاعل</a:t>
          </a:r>
        </a:p>
      </dgm:t>
    </dgm:pt>
    <dgm:pt modelId="{49FD7F19-A61D-44E5-BB53-5CA69AEE57C4}" type="parTrans" cxnId="{5369C502-E665-4E59-B8F3-78024142C052}">
      <dgm:prSet/>
      <dgm:spPr/>
      <dgm:t>
        <a:bodyPr/>
        <a:lstStyle/>
        <a:p>
          <a:pPr rtl="1"/>
          <a:endParaRPr lang="fa-IR"/>
        </a:p>
      </dgm:t>
    </dgm:pt>
    <dgm:pt modelId="{B5EC4E89-CD78-43F8-8E57-0DB13ABE7B65}" type="sibTrans" cxnId="{5369C502-E665-4E59-B8F3-78024142C052}">
      <dgm:prSet/>
      <dgm:spPr/>
      <dgm:t>
        <a:bodyPr/>
        <a:lstStyle/>
        <a:p>
          <a:pPr rtl="1"/>
          <a:endParaRPr lang="fa-IR"/>
        </a:p>
      </dgm:t>
    </dgm:pt>
    <dgm:pt modelId="{AE5EEB06-206E-4670-B805-9B61E2DDAF80}">
      <dgm:prSet custT="1"/>
      <dgm:spPr/>
      <dgm:t>
        <a:bodyPr/>
        <a:lstStyle/>
        <a:p>
          <a:pPr rtl="1"/>
          <a:r>
            <a:rPr lang="fa-IR" sz="5400" b="1" dirty="0">
              <a:cs typeface="B Nazanin" panose="00000400000000000000" pitchFamily="2" charset="-78"/>
            </a:rPr>
            <a:t>قصد و سوءنیت</a:t>
          </a:r>
        </a:p>
      </dgm:t>
    </dgm:pt>
    <dgm:pt modelId="{F8311FC2-7343-4D85-8A88-CC93E58C6817}" type="parTrans" cxnId="{01113BD0-4286-441E-8411-5C4B8A36F2AE}">
      <dgm:prSet/>
      <dgm:spPr/>
      <dgm:t>
        <a:bodyPr/>
        <a:lstStyle/>
        <a:p>
          <a:pPr rtl="1"/>
          <a:endParaRPr lang="fa-IR" b="1">
            <a:cs typeface="B Nazanin" panose="00000400000000000000" pitchFamily="2" charset="-78"/>
          </a:endParaRPr>
        </a:p>
      </dgm:t>
    </dgm:pt>
    <dgm:pt modelId="{87484CD5-1301-477B-8D55-6FA122C7BC66}" type="sibTrans" cxnId="{01113BD0-4286-441E-8411-5C4B8A36F2AE}">
      <dgm:prSet/>
      <dgm:spPr/>
      <dgm:t>
        <a:bodyPr/>
        <a:lstStyle/>
        <a:p>
          <a:pPr rtl="1"/>
          <a:endParaRPr lang="fa-IR"/>
        </a:p>
      </dgm:t>
    </dgm:pt>
    <dgm:pt modelId="{78518070-AC9F-4262-ADF1-667A411F688E}">
      <dgm:prSet custT="1"/>
      <dgm:spPr/>
      <dgm:t>
        <a:bodyPr/>
        <a:lstStyle/>
        <a:p>
          <a:pPr rtl="1"/>
          <a:r>
            <a:rPr lang="fa-IR" sz="5400" b="1" dirty="0">
              <a:cs typeface="B Nazanin" panose="00000400000000000000" pitchFamily="2" charset="-78"/>
            </a:rPr>
            <a:t>انجام جرم</a:t>
          </a:r>
        </a:p>
      </dgm:t>
    </dgm:pt>
    <dgm:pt modelId="{95FFE6F4-222F-498C-AA79-CC7C0D20278A}" type="parTrans" cxnId="{3457D137-D996-48B5-B19A-B49DA800BD7A}">
      <dgm:prSet/>
      <dgm:spPr/>
      <dgm:t>
        <a:bodyPr/>
        <a:lstStyle/>
        <a:p>
          <a:pPr rtl="1"/>
          <a:endParaRPr lang="fa-IR" b="1">
            <a:cs typeface="B Nazanin" panose="00000400000000000000" pitchFamily="2" charset="-78"/>
          </a:endParaRPr>
        </a:p>
      </dgm:t>
    </dgm:pt>
    <dgm:pt modelId="{782D08A3-2DB8-4B53-A83A-CD53E76529D3}" type="sibTrans" cxnId="{3457D137-D996-48B5-B19A-B49DA800BD7A}">
      <dgm:prSet/>
      <dgm:spPr/>
      <dgm:t>
        <a:bodyPr/>
        <a:lstStyle/>
        <a:p>
          <a:pPr rtl="1"/>
          <a:endParaRPr lang="fa-IR"/>
        </a:p>
      </dgm:t>
    </dgm:pt>
    <dgm:pt modelId="{87B6BC3F-48A8-4D35-9706-E59A2E38135D}" type="pres">
      <dgm:prSet presAssocID="{E231E8BB-D9BE-43F4-9CB5-DCD293CB498A}" presName="hierChild1" presStyleCnt="0">
        <dgm:presLayoutVars>
          <dgm:orgChart val="1"/>
          <dgm:chPref val="1"/>
          <dgm:dir/>
          <dgm:animOne val="branch"/>
          <dgm:animLvl val="lvl"/>
          <dgm:resizeHandles/>
        </dgm:presLayoutVars>
      </dgm:prSet>
      <dgm:spPr/>
    </dgm:pt>
    <dgm:pt modelId="{DC840E3A-A57F-467D-9C7A-D2247D179A97}" type="pres">
      <dgm:prSet presAssocID="{10CE65DD-BBF4-49D0-9C0B-297CB10F2C53}" presName="hierRoot1" presStyleCnt="0">
        <dgm:presLayoutVars>
          <dgm:hierBranch val="init"/>
        </dgm:presLayoutVars>
      </dgm:prSet>
      <dgm:spPr/>
    </dgm:pt>
    <dgm:pt modelId="{BFCACE7F-8807-4055-8CCE-86ECAD2E6D51}" type="pres">
      <dgm:prSet presAssocID="{10CE65DD-BBF4-49D0-9C0B-297CB10F2C53}" presName="rootComposite1" presStyleCnt="0"/>
      <dgm:spPr/>
    </dgm:pt>
    <dgm:pt modelId="{4CD9E4D0-6848-46D2-A83A-D0FAD7D8300A}" type="pres">
      <dgm:prSet presAssocID="{10CE65DD-BBF4-49D0-9C0B-297CB10F2C53}" presName="rootText1" presStyleLbl="node0" presStyleIdx="0" presStyleCnt="1" custScaleX="128365">
        <dgm:presLayoutVars>
          <dgm:chPref val="3"/>
        </dgm:presLayoutVars>
      </dgm:prSet>
      <dgm:spPr/>
    </dgm:pt>
    <dgm:pt modelId="{8BE17AE7-D53F-40D5-958A-EEE3DA3D0D0C}" type="pres">
      <dgm:prSet presAssocID="{10CE65DD-BBF4-49D0-9C0B-297CB10F2C53}" presName="rootConnector1" presStyleLbl="node1" presStyleIdx="0" presStyleCnt="0"/>
      <dgm:spPr/>
    </dgm:pt>
    <dgm:pt modelId="{57D35FAA-35EA-4EE2-BE3E-7AE73367D19C}" type="pres">
      <dgm:prSet presAssocID="{10CE65DD-BBF4-49D0-9C0B-297CB10F2C53}" presName="hierChild2" presStyleCnt="0"/>
      <dgm:spPr/>
    </dgm:pt>
    <dgm:pt modelId="{D1B3A16B-4C4A-404C-8DB8-5D1642D68262}" type="pres">
      <dgm:prSet presAssocID="{F8311FC2-7343-4D85-8A88-CC93E58C6817}" presName="Name37" presStyleLbl="parChTrans1D2" presStyleIdx="0" presStyleCnt="2"/>
      <dgm:spPr/>
    </dgm:pt>
    <dgm:pt modelId="{54132EA8-A7B4-4592-B4DB-B7F96713696D}" type="pres">
      <dgm:prSet presAssocID="{AE5EEB06-206E-4670-B805-9B61E2DDAF80}" presName="hierRoot2" presStyleCnt="0">
        <dgm:presLayoutVars>
          <dgm:hierBranch val="init"/>
        </dgm:presLayoutVars>
      </dgm:prSet>
      <dgm:spPr/>
    </dgm:pt>
    <dgm:pt modelId="{4C8E33E2-4014-4A63-8C93-718B924080AE}" type="pres">
      <dgm:prSet presAssocID="{AE5EEB06-206E-4670-B805-9B61E2DDAF80}" presName="rootComposite" presStyleCnt="0"/>
      <dgm:spPr/>
    </dgm:pt>
    <dgm:pt modelId="{2B1B2D57-F82E-4311-AA77-29DC3E397FA0}" type="pres">
      <dgm:prSet presAssocID="{AE5EEB06-206E-4670-B805-9B61E2DDAF80}" presName="rootText" presStyleLbl="node2" presStyleIdx="0" presStyleCnt="2">
        <dgm:presLayoutVars>
          <dgm:chPref val="3"/>
        </dgm:presLayoutVars>
      </dgm:prSet>
      <dgm:spPr/>
    </dgm:pt>
    <dgm:pt modelId="{3A8EEED3-7E74-4262-AF88-A7AEA9BF5954}" type="pres">
      <dgm:prSet presAssocID="{AE5EEB06-206E-4670-B805-9B61E2DDAF80}" presName="rootConnector" presStyleLbl="node2" presStyleIdx="0" presStyleCnt="2"/>
      <dgm:spPr/>
    </dgm:pt>
    <dgm:pt modelId="{023415D7-D543-48FA-91C0-BEB54FFFE077}" type="pres">
      <dgm:prSet presAssocID="{AE5EEB06-206E-4670-B805-9B61E2DDAF80}" presName="hierChild4" presStyleCnt="0"/>
      <dgm:spPr/>
    </dgm:pt>
    <dgm:pt modelId="{28CBF4C3-4C57-4853-B5DB-17FCD68A9BF9}" type="pres">
      <dgm:prSet presAssocID="{AE5EEB06-206E-4670-B805-9B61E2DDAF80}" presName="hierChild5" presStyleCnt="0"/>
      <dgm:spPr/>
    </dgm:pt>
    <dgm:pt modelId="{02FFE8C1-54AB-4753-A140-CF94B8D09EFE}" type="pres">
      <dgm:prSet presAssocID="{95FFE6F4-222F-498C-AA79-CC7C0D20278A}" presName="Name37" presStyleLbl="parChTrans1D2" presStyleIdx="1" presStyleCnt="2"/>
      <dgm:spPr/>
    </dgm:pt>
    <dgm:pt modelId="{04B0B5EC-ACC5-4109-8765-28DE121EFD56}" type="pres">
      <dgm:prSet presAssocID="{78518070-AC9F-4262-ADF1-667A411F688E}" presName="hierRoot2" presStyleCnt="0">
        <dgm:presLayoutVars>
          <dgm:hierBranch val="init"/>
        </dgm:presLayoutVars>
      </dgm:prSet>
      <dgm:spPr/>
    </dgm:pt>
    <dgm:pt modelId="{A2DB8260-B95F-4C00-934F-C4F73E1EC4F4}" type="pres">
      <dgm:prSet presAssocID="{78518070-AC9F-4262-ADF1-667A411F688E}" presName="rootComposite" presStyleCnt="0"/>
      <dgm:spPr/>
    </dgm:pt>
    <dgm:pt modelId="{74926DAE-96A4-4869-9959-78C1253E7F05}" type="pres">
      <dgm:prSet presAssocID="{78518070-AC9F-4262-ADF1-667A411F688E}" presName="rootText" presStyleLbl="node2" presStyleIdx="1" presStyleCnt="2">
        <dgm:presLayoutVars>
          <dgm:chPref val="3"/>
        </dgm:presLayoutVars>
      </dgm:prSet>
      <dgm:spPr/>
    </dgm:pt>
    <dgm:pt modelId="{F78F1427-AE3B-43FE-95FE-F2A5C0C7EC5E}" type="pres">
      <dgm:prSet presAssocID="{78518070-AC9F-4262-ADF1-667A411F688E}" presName="rootConnector" presStyleLbl="node2" presStyleIdx="1" presStyleCnt="2"/>
      <dgm:spPr/>
    </dgm:pt>
    <dgm:pt modelId="{9520B10B-5DD7-4A21-B172-C7D4FF8348B2}" type="pres">
      <dgm:prSet presAssocID="{78518070-AC9F-4262-ADF1-667A411F688E}" presName="hierChild4" presStyleCnt="0"/>
      <dgm:spPr/>
    </dgm:pt>
    <dgm:pt modelId="{0832F7ED-4C7D-4193-B61C-344268805480}" type="pres">
      <dgm:prSet presAssocID="{78518070-AC9F-4262-ADF1-667A411F688E}" presName="hierChild5" presStyleCnt="0"/>
      <dgm:spPr/>
    </dgm:pt>
    <dgm:pt modelId="{C9AC51BF-E684-4234-87B7-AE8B40EF7F14}" type="pres">
      <dgm:prSet presAssocID="{10CE65DD-BBF4-49D0-9C0B-297CB10F2C53}" presName="hierChild3" presStyleCnt="0"/>
      <dgm:spPr/>
    </dgm:pt>
  </dgm:ptLst>
  <dgm:cxnLst>
    <dgm:cxn modelId="{5369C502-E665-4E59-B8F3-78024142C052}" srcId="{E231E8BB-D9BE-43F4-9CB5-DCD293CB498A}" destId="{10CE65DD-BBF4-49D0-9C0B-297CB10F2C53}" srcOrd="0" destOrd="0" parTransId="{49FD7F19-A61D-44E5-BB53-5CA69AEE57C4}" sibTransId="{B5EC4E89-CD78-43F8-8E57-0DB13ABE7B65}"/>
    <dgm:cxn modelId="{C5D16204-CC78-4A52-8155-B5B7A92545B9}" type="presOf" srcId="{78518070-AC9F-4262-ADF1-667A411F688E}" destId="{74926DAE-96A4-4869-9959-78C1253E7F05}" srcOrd="0" destOrd="0" presId="urn:microsoft.com/office/officeart/2005/8/layout/orgChart1"/>
    <dgm:cxn modelId="{44912414-3327-487F-B7F1-58D9FD75DA19}" type="presOf" srcId="{AE5EEB06-206E-4670-B805-9B61E2DDAF80}" destId="{2B1B2D57-F82E-4311-AA77-29DC3E397FA0}" srcOrd="0" destOrd="0" presId="urn:microsoft.com/office/officeart/2005/8/layout/orgChart1"/>
    <dgm:cxn modelId="{2D143329-D820-4C61-858A-F98F7321D3D0}" type="presOf" srcId="{AE5EEB06-206E-4670-B805-9B61E2DDAF80}" destId="{3A8EEED3-7E74-4262-AF88-A7AEA9BF5954}" srcOrd="1" destOrd="0" presId="urn:microsoft.com/office/officeart/2005/8/layout/orgChart1"/>
    <dgm:cxn modelId="{3457D137-D996-48B5-B19A-B49DA800BD7A}" srcId="{10CE65DD-BBF4-49D0-9C0B-297CB10F2C53}" destId="{78518070-AC9F-4262-ADF1-667A411F688E}" srcOrd="1" destOrd="0" parTransId="{95FFE6F4-222F-498C-AA79-CC7C0D20278A}" sibTransId="{782D08A3-2DB8-4B53-A83A-CD53E76529D3}"/>
    <dgm:cxn modelId="{20C9FE68-AEF5-4E58-A7C8-BD557F6F1675}" type="presOf" srcId="{10CE65DD-BBF4-49D0-9C0B-297CB10F2C53}" destId="{8BE17AE7-D53F-40D5-958A-EEE3DA3D0D0C}" srcOrd="1" destOrd="0" presId="urn:microsoft.com/office/officeart/2005/8/layout/orgChart1"/>
    <dgm:cxn modelId="{FE550470-43FB-4F2A-AD7B-EF5CD72103D0}" type="presOf" srcId="{F8311FC2-7343-4D85-8A88-CC93E58C6817}" destId="{D1B3A16B-4C4A-404C-8DB8-5D1642D68262}" srcOrd="0" destOrd="0" presId="urn:microsoft.com/office/officeart/2005/8/layout/orgChart1"/>
    <dgm:cxn modelId="{FCDE008D-60E8-4768-8AF4-93CAA0A51989}" type="presOf" srcId="{78518070-AC9F-4262-ADF1-667A411F688E}" destId="{F78F1427-AE3B-43FE-95FE-F2A5C0C7EC5E}" srcOrd="1" destOrd="0" presId="urn:microsoft.com/office/officeart/2005/8/layout/orgChart1"/>
    <dgm:cxn modelId="{F49FDB9F-419E-4FEC-828D-F73D8C6C815C}" type="presOf" srcId="{10CE65DD-BBF4-49D0-9C0B-297CB10F2C53}" destId="{4CD9E4D0-6848-46D2-A83A-D0FAD7D8300A}" srcOrd="0" destOrd="0" presId="urn:microsoft.com/office/officeart/2005/8/layout/orgChart1"/>
    <dgm:cxn modelId="{23BF73AC-26A5-457A-BC51-C73DDC9035D6}" type="presOf" srcId="{E231E8BB-D9BE-43F4-9CB5-DCD293CB498A}" destId="{87B6BC3F-48A8-4D35-9706-E59A2E38135D}" srcOrd="0" destOrd="0" presId="urn:microsoft.com/office/officeart/2005/8/layout/orgChart1"/>
    <dgm:cxn modelId="{B038A1CB-195E-4D0F-BDC4-B164ED5F4C53}" type="presOf" srcId="{95FFE6F4-222F-498C-AA79-CC7C0D20278A}" destId="{02FFE8C1-54AB-4753-A140-CF94B8D09EFE}" srcOrd="0" destOrd="0" presId="urn:microsoft.com/office/officeart/2005/8/layout/orgChart1"/>
    <dgm:cxn modelId="{01113BD0-4286-441E-8411-5C4B8A36F2AE}" srcId="{10CE65DD-BBF4-49D0-9C0B-297CB10F2C53}" destId="{AE5EEB06-206E-4670-B805-9B61E2DDAF80}" srcOrd="0" destOrd="0" parTransId="{F8311FC2-7343-4D85-8A88-CC93E58C6817}" sibTransId="{87484CD5-1301-477B-8D55-6FA122C7BC66}"/>
    <dgm:cxn modelId="{67704582-C889-43DF-92DE-B3DE9AE30B69}" type="presParOf" srcId="{87B6BC3F-48A8-4D35-9706-E59A2E38135D}" destId="{DC840E3A-A57F-467D-9C7A-D2247D179A97}" srcOrd="0" destOrd="0" presId="urn:microsoft.com/office/officeart/2005/8/layout/orgChart1"/>
    <dgm:cxn modelId="{0841C8CC-B3C7-4861-9F72-67535767BC44}" type="presParOf" srcId="{DC840E3A-A57F-467D-9C7A-D2247D179A97}" destId="{BFCACE7F-8807-4055-8CCE-86ECAD2E6D51}" srcOrd="0" destOrd="0" presId="urn:microsoft.com/office/officeart/2005/8/layout/orgChart1"/>
    <dgm:cxn modelId="{F7491651-B773-46A8-AB19-8826220141B1}" type="presParOf" srcId="{BFCACE7F-8807-4055-8CCE-86ECAD2E6D51}" destId="{4CD9E4D0-6848-46D2-A83A-D0FAD7D8300A}" srcOrd="0" destOrd="0" presId="urn:microsoft.com/office/officeart/2005/8/layout/orgChart1"/>
    <dgm:cxn modelId="{9D887B1C-B3CE-4378-8633-2AE4F28C6471}" type="presParOf" srcId="{BFCACE7F-8807-4055-8CCE-86ECAD2E6D51}" destId="{8BE17AE7-D53F-40D5-958A-EEE3DA3D0D0C}" srcOrd="1" destOrd="0" presId="urn:microsoft.com/office/officeart/2005/8/layout/orgChart1"/>
    <dgm:cxn modelId="{1A4E6EA9-28A5-45B6-9C93-1ED7A39C651B}" type="presParOf" srcId="{DC840E3A-A57F-467D-9C7A-D2247D179A97}" destId="{57D35FAA-35EA-4EE2-BE3E-7AE73367D19C}" srcOrd="1" destOrd="0" presId="urn:microsoft.com/office/officeart/2005/8/layout/orgChart1"/>
    <dgm:cxn modelId="{979429D2-637F-4859-80E8-C6ECC8CACC20}" type="presParOf" srcId="{57D35FAA-35EA-4EE2-BE3E-7AE73367D19C}" destId="{D1B3A16B-4C4A-404C-8DB8-5D1642D68262}" srcOrd="0" destOrd="0" presId="urn:microsoft.com/office/officeart/2005/8/layout/orgChart1"/>
    <dgm:cxn modelId="{1CC02CE6-A505-4932-BBF6-BEA38D326A8B}" type="presParOf" srcId="{57D35FAA-35EA-4EE2-BE3E-7AE73367D19C}" destId="{54132EA8-A7B4-4592-B4DB-B7F96713696D}" srcOrd="1" destOrd="0" presId="urn:microsoft.com/office/officeart/2005/8/layout/orgChart1"/>
    <dgm:cxn modelId="{4E2C4532-CF69-4DD0-A028-9F3F79332FAD}" type="presParOf" srcId="{54132EA8-A7B4-4592-B4DB-B7F96713696D}" destId="{4C8E33E2-4014-4A63-8C93-718B924080AE}" srcOrd="0" destOrd="0" presId="urn:microsoft.com/office/officeart/2005/8/layout/orgChart1"/>
    <dgm:cxn modelId="{C6310180-7CF7-407A-9A66-1F35A769671E}" type="presParOf" srcId="{4C8E33E2-4014-4A63-8C93-718B924080AE}" destId="{2B1B2D57-F82E-4311-AA77-29DC3E397FA0}" srcOrd="0" destOrd="0" presId="urn:microsoft.com/office/officeart/2005/8/layout/orgChart1"/>
    <dgm:cxn modelId="{24064701-527E-47EA-B49C-FBC71588CD5C}" type="presParOf" srcId="{4C8E33E2-4014-4A63-8C93-718B924080AE}" destId="{3A8EEED3-7E74-4262-AF88-A7AEA9BF5954}" srcOrd="1" destOrd="0" presId="urn:microsoft.com/office/officeart/2005/8/layout/orgChart1"/>
    <dgm:cxn modelId="{F514A357-4A6C-4474-965C-7963D588A96D}" type="presParOf" srcId="{54132EA8-A7B4-4592-B4DB-B7F96713696D}" destId="{023415D7-D543-48FA-91C0-BEB54FFFE077}" srcOrd="1" destOrd="0" presId="urn:microsoft.com/office/officeart/2005/8/layout/orgChart1"/>
    <dgm:cxn modelId="{8A9CEC44-DCF7-489A-94E9-B848C5CDEE7B}" type="presParOf" srcId="{54132EA8-A7B4-4592-B4DB-B7F96713696D}" destId="{28CBF4C3-4C57-4853-B5DB-17FCD68A9BF9}" srcOrd="2" destOrd="0" presId="urn:microsoft.com/office/officeart/2005/8/layout/orgChart1"/>
    <dgm:cxn modelId="{4A65773E-84CE-423F-AD39-23EA3138C6D7}" type="presParOf" srcId="{57D35FAA-35EA-4EE2-BE3E-7AE73367D19C}" destId="{02FFE8C1-54AB-4753-A140-CF94B8D09EFE}" srcOrd="2" destOrd="0" presId="urn:microsoft.com/office/officeart/2005/8/layout/orgChart1"/>
    <dgm:cxn modelId="{B2656975-C7AF-4782-9AA1-B824DE656898}" type="presParOf" srcId="{57D35FAA-35EA-4EE2-BE3E-7AE73367D19C}" destId="{04B0B5EC-ACC5-4109-8765-28DE121EFD56}" srcOrd="3" destOrd="0" presId="urn:microsoft.com/office/officeart/2005/8/layout/orgChart1"/>
    <dgm:cxn modelId="{630A573C-76B1-4B0F-8648-0AB56521013F}" type="presParOf" srcId="{04B0B5EC-ACC5-4109-8765-28DE121EFD56}" destId="{A2DB8260-B95F-4C00-934F-C4F73E1EC4F4}" srcOrd="0" destOrd="0" presId="urn:microsoft.com/office/officeart/2005/8/layout/orgChart1"/>
    <dgm:cxn modelId="{DD20297D-2A33-4550-BCAF-62B11B85D236}" type="presParOf" srcId="{A2DB8260-B95F-4C00-934F-C4F73E1EC4F4}" destId="{74926DAE-96A4-4869-9959-78C1253E7F05}" srcOrd="0" destOrd="0" presId="urn:microsoft.com/office/officeart/2005/8/layout/orgChart1"/>
    <dgm:cxn modelId="{DCF0D253-7F16-41CD-8554-8E7B6754431E}" type="presParOf" srcId="{A2DB8260-B95F-4C00-934F-C4F73E1EC4F4}" destId="{F78F1427-AE3B-43FE-95FE-F2A5C0C7EC5E}" srcOrd="1" destOrd="0" presId="urn:microsoft.com/office/officeart/2005/8/layout/orgChart1"/>
    <dgm:cxn modelId="{A8B807B7-9CD4-40E1-BE24-B2497AF5E2B7}" type="presParOf" srcId="{04B0B5EC-ACC5-4109-8765-28DE121EFD56}" destId="{9520B10B-5DD7-4A21-B172-C7D4FF8348B2}" srcOrd="1" destOrd="0" presId="urn:microsoft.com/office/officeart/2005/8/layout/orgChart1"/>
    <dgm:cxn modelId="{3C561069-AC8F-453F-987B-0CB4AC774D3B}" type="presParOf" srcId="{04B0B5EC-ACC5-4109-8765-28DE121EFD56}" destId="{0832F7ED-4C7D-4193-B61C-344268805480}" srcOrd="2" destOrd="0" presId="urn:microsoft.com/office/officeart/2005/8/layout/orgChart1"/>
    <dgm:cxn modelId="{5EFF05ED-A98D-45EB-944B-D5D1A1C10978}" type="presParOf" srcId="{DC840E3A-A57F-467D-9C7A-D2247D179A97}" destId="{C9AC51BF-E684-4234-87B7-AE8B40EF7F14}" srcOrd="2" destOrd="0" presId="urn:microsoft.com/office/officeart/2005/8/layout/orgChar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5.xml><?xml version="1.0" encoding="utf-8"?>
<dgm:dataModel xmlns:dgm="http://schemas.openxmlformats.org/drawingml/2006/diagram" xmlns:a="http://schemas.openxmlformats.org/drawingml/2006/main">
  <dgm:ptLst>
    <dgm:pt modelId="{15F197DA-B497-40B9-B644-FC5424F96F3F}" type="doc">
      <dgm:prSet loTypeId="urn:microsoft.com/office/officeart/2009/3/layout/HorizontalOrganizationChart" loCatId="hierarchy" qsTypeId="urn:microsoft.com/office/officeart/2005/8/quickstyle/3d3" qsCatId="3D" csTypeId="urn:microsoft.com/office/officeart/2005/8/colors/accent0_3" csCatId="mainScheme" phldr="1"/>
      <dgm:spPr/>
      <dgm:t>
        <a:bodyPr/>
        <a:lstStyle/>
        <a:p>
          <a:endParaRPr lang="en-US"/>
        </a:p>
      </dgm:t>
    </dgm:pt>
    <dgm:pt modelId="{5820ED12-0C52-43BB-BE74-39D7F0524EE0}">
      <dgm:prSet custT="1"/>
      <dgm:spPr>
        <a:ln w="38100"/>
      </dgm:spPr>
      <dgm:t>
        <a:bodyPr/>
        <a:lstStyle/>
        <a:p>
          <a:r>
            <a:rPr lang="fa-IR" sz="2400" b="1" dirty="0">
              <a:cs typeface="+mj-cs"/>
            </a:rPr>
            <a:t>نظریه های ماهیت قرارداد معالجه</a:t>
          </a:r>
          <a:endParaRPr lang="en-US" sz="2400" b="1" dirty="0">
            <a:cs typeface="+mj-cs"/>
          </a:endParaRPr>
        </a:p>
      </dgm:t>
    </dgm:pt>
    <dgm:pt modelId="{1573423F-9F4F-4F76-94B5-3D27D0A3CFB7}" type="parTrans" cxnId="{8A5CD92B-D997-4134-8BCC-CD745D2AE600}">
      <dgm:prSet/>
      <dgm:spPr/>
      <dgm:t>
        <a:bodyPr/>
        <a:lstStyle/>
        <a:p>
          <a:endParaRPr lang="en-US"/>
        </a:p>
      </dgm:t>
    </dgm:pt>
    <dgm:pt modelId="{5675CDC9-50F8-40EA-A054-D96B56653CB7}" type="sibTrans" cxnId="{8A5CD92B-D997-4134-8BCC-CD745D2AE600}">
      <dgm:prSet/>
      <dgm:spPr/>
      <dgm:t>
        <a:bodyPr/>
        <a:lstStyle/>
        <a:p>
          <a:endParaRPr lang="en-US"/>
        </a:p>
      </dgm:t>
    </dgm:pt>
    <dgm:pt modelId="{371C54BC-6E85-4EB8-B1C0-3F8B957ADD84}">
      <dgm:prSet custT="1"/>
      <dgm:spPr>
        <a:ln w="38100"/>
      </dgm:spPr>
      <dgm:t>
        <a:bodyPr/>
        <a:lstStyle/>
        <a:p>
          <a:r>
            <a:rPr lang="fa-IR" sz="2400" b="1">
              <a:cs typeface="+mj-cs"/>
            </a:rPr>
            <a:t>قرارداد اجاره ی اشخاص</a:t>
          </a:r>
          <a:endParaRPr lang="en-US" sz="2400" b="1">
            <a:cs typeface="+mj-cs"/>
          </a:endParaRPr>
        </a:p>
      </dgm:t>
    </dgm:pt>
    <dgm:pt modelId="{0CE6D3B1-A90C-433A-A2A1-0C69298FCB78}" type="parTrans" cxnId="{4EE0CF4F-14D2-49A6-BB59-DD5FE6377569}">
      <dgm:prSet/>
      <dgm:spPr>
        <a:ln w="38100"/>
      </dgm:spPr>
      <dgm:t>
        <a:bodyPr/>
        <a:lstStyle/>
        <a:p>
          <a:endParaRPr lang="en-US" sz="2000" b="1">
            <a:solidFill>
              <a:schemeClr val="tx1"/>
            </a:solidFill>
            <a:cs typeface="+mj-cs"/>
          </a:endParaRPr>
        </a:p>
      </dgm:t>
    </dgm:pt>
    <dgm:pt modelId="{4FCD7CE6-36D3-49AD-AD86-365A573C4958}" type="sibTrans" cxnId="{4EE0CF4F-14D2-49A6-BB59-DD5FE6377569}">
      <dgm:prSet/>
      <dgm:spPr/>
      <dgm:t>
        <a:bodyPr/>
        <a:lstStyle/>
        <a:p>
          <a:endParaRPr lang="en-US"/>
        </a:p>
      </dgm:t>
    </dgm:pt>
    <dgm:pt modelId="{A21EA804-83BE-4809-B02B-34EB67D2A006}">
      <dgm:prSet custT="1"/>
      <dgm:spPr>
        <a:ln w="38100"/>
      </dgm:spPr>
      <dgm:t>
        <a:bodyPr/>
        <a:lstStyle/>
        <a:p>
          <a:r>
            <a:rPr lang="fa-IR" sz="2400" b="1">
              <a:cs typeface="+mj-cs"/>
            </a:rPr>
            <a:t>جعاله بودن عقد معالجه</a:t>
          </a:r>
          <a:endParaRPr lang="en-US" sz="2400" b="1">
            <a:cs typeface="+mj-cs"/>
          </a:endParaRPr>
        </a:p>
      </dgm:t>
    </dgm:pt>
    <dgm:pt modelId="{C08EB28E-15AB-4BBE-92F2-7181EB11E4F9}" type="parTrans" cxnId="{3B68DDDD-1F88-4217-8EBB-B6D01E26A00D}">
      <dgm:prSet/>
      <dgm:spPr>
        <a:ln w="38100"/>
      </dgm:spPr>
      <dgm:t>
        <a:bodyPr/>
        <a:lstStyle/>
        <a:p>
          <a:endParaRPr lang="en-US" sz="2000" b="1">
            <a:solidFill>
              <a:schemeClr val="tx1"/>
            </a:solidFill>
            <a:cs typeface="+mj-cs"/>
          </a:endParaRPr>
        </a:p>
      </dgm:t>
    </dgm:pt>
    <dgm:pt modelId="{A1A8D571-38AD-4815-B519-74D784C3021C}" type="sibTrans" cxnId="{3B68DDDD-1F88-4217-8EBB-B6D01E26A00D}">
      <dgm:prSet/>
      <dgm:spPr/>
      <dgm:t>
        <a:bodyPr/>
        <a:lstStyle/>
        <a:p>
          <a:endParaRPr lang="en-US"/>
        </a:p>
      </dgm:t>
    </dgm:pt>
    <dgm:pt modelId="{E4A3BB9C-5F6E-4951-947A-5000D7ACEFFF}">
      <dgm:prSet custT="1"/>
      <dgm:spPr>
        <a:ln w="38100"/>
      </dgm:spPr>
      <dgm:t>
        <a:bodyPr/>
        <a:lstStyle/>
        <a:p>
          <a:r>
            <a:rPr lang="fa-IR" sz="2400" b="1">
              <a:cs typeface="+mj-cs"/>
            </a:rPr>
            <a:t>وکالت</a:t>
          </a:r>
          <a:endParaRPr lang="en-US" sz="2400" b="1">
            <a:cs typeface="+mj-cs"/>
          </a:endParaRPr>
        </a:p>
      </dgm:t>
    </dgm:pt>
    <dgm:pt modelId="{DDE7C6F7-0441-4932-BE41-D9B82F093601}" type="parTrans" cxnId="{66589876-D7FA-4A35-9C40-3D5871960805}">
      <dgm:prSet/>
      <dgm:spPr>
        <a:ln w="38100"/>
      </dgm:spPr>
      <dgm:t>
        <a:bodyPr/>
        <a:lstStyle/>
        <a:p>
          <a:endParaRPr lang="en-US" sz="2000" b="1">
            <a:solidFill>
              <a:schemeClr val="tx1"/>
            </a:solidFill>
            <a:cs typeface="+mj-cs"/>
          </a:endParaRPr>
        </a:p>
      </dgm:t>
    </dgm:pt>
    <dgm:pt modelId="{8868C2BC-E591-4A73-9417-32E60DC1FFF7}" type="sibTrans" cxnId="{66589876-D7FA-4A35-9C40-3D5871960805}">
      <dgm:prSet/>
      <dgm:spPr/>
      <dgm:t>
        <a:bodyPr/>
        <a:lstStyle/>
        <a:p>
          <a:endParaRPr lang="en-US"/>
        </a:p>
      </dgm:t>
    </dgm:pt>
    <dgm:pt modelId="{D223F8AA-3E07-44E8-883D-1F1A5DFFB93F}">
      <dgm:prSet custT="1"/>
      <dgm:spPr>
        <a:ln w="38100"/>
      </dgm:spPr>
      <dgm:t>
        <a:bodyPr/>
        <a:lstStyle/>
        <a:p>
          <a:r>
            <a:rPr lang="fa-IR" sz="2400" b="1">
              <a:cs typeface="+mj-cs"/>
            </a:rPr>
            <a:t>عقد نامعین</a:t>
          </a:r>
          <a:endParaRPr lang="en-US" sz="2400" b="1">
            <a:cs typeface="+mj-cs"/>
          </a:endParaRPr>
        </a:p>
      </dgm:t>
    </dgm:pt>
    <dgm:pt modelId="{63B465BC-E166-465B-96AD-CD30136C56F7}" type="parTrans" cxnId="{89DEAF3B-1675-441A-B936-1847A5832A10}">
      <dgm:prSet/>
      <dgm:spPr>
        <a:ln w="38100"/>
      </dgm:spPr>
      <dgm:t>
        <a:bodyPr/>
        <a:lstStyle/>
        <a:p>
          <a:endParaRPr lang="en-US" sz="2000" b="1">
            <a:solidFill>
              <a:schemeClr val="tx1"/>
            </a:solidFill>
            <a:cs typeface="+mj-cs"/>
          </a:endParaRPr>
        </a:p>
      </dgm:t>
    </dgm:pt>
    <dgm:pt modelId="{46A01CE1-73B5-4B13-A3F7-16E848866339}" type="sibTrans" cxnId="{89DEAF3B-1675-441A-B936-1847A5832A10}">
      <dgm:prSet/>
      <dgm:spPr/>
      <dgm:t>
        <a:bodyPr/>
        <a:lstStyle/>
        <a:p>
          <a:endParaRPr lang="en-US"/>
        </a:p>
      </dgm:t>
    </dgm:pt>
    <dgm:pt modelId="{3F71EDF3-99F0-4F6F-861C-91983AB330A0}" type="pres">
      <dgm:prSet presAssocID="{15F197DA-B497-40B9-B644-FC5424F96F3F}" presName="hierChild1" presStyleCnt="0">
        <dgm:presLayoutVars>
          <dgm:orgChart val="1"/>
          <dgm:chPref val="1"/>
          <dgm:dir/>
          <dgm:animOne val="branch"/>
          <dgm:animLvl val="lvl"/>
          <dgm:resizeHandles/>
        </dgm:presLayoutVars>
      </dgm:prSet>
      <dgm:spPr/>
    </dgm:pt>
    <dgm:pt modelId="{C8970CDC-E1FA-4CE1-9C23-6781CE402BF7}" type="pres">
      <dgm:prSet presAssocID="{5820ED12-0C52-43BB-BE74-39D7F0524EE0}" presName="hierRoot1" presStyleCnt="0">
        <dgm:presLayoutVars>
          <dgm:hierBranch val="init"/>
        </dgm:presLayoutVars>
      </dgm:prSet>
      <dgm:spPr/>
    </dgm:pt>
    <dgm:pt modelId="{54846964-F66F-4E20-94DF-5FCD842C2CFE}" type="pres">
      <dgm:prSet presAssocID="{5820ED12-0C52-43BB-BE74-39D7F0524EE0}" presName="rootComposite1" presStyleCnt="0"/>
      <dgm:spPr/>
    </dgm:pt>
    <dgm:pt modelId="{13C9DA2A-F8EB-4039-8770-BBABB08917FF}" type="pres">
      <dgm:prSet presAssocID="{5820ED12-0C52-43BB-BE74-39D7F0524EE0}" presName="rootText1" presStyleLbl="node0" presStyleIdx="0" presStyleCnt="1" custScaleX="115695" custLinFactNeighborX="-67824" custLinFactNeighborY="6390">
        <dgm:presLayoutVars>
          <dgm:chPref val="3"/>
        </dgm:presLayoutVars>
      </dgm:prSet>
      <dgm:spPr/>
    </dgm:pt>
    <dgm:pt modelId="{5E8E03C5-9ECE-466A-8170-1A09DD47CD65}" type="pres">
      <dgm:prSet presAssocID="{5820ED12-0C52-43BB-BE74-39D7F0524EE0}" presName="rootConnector1" presStyleLbl="node1" presStyleIdx="0" presStyleCnt="0"/>
      <dgm:spPr/>
    </dgm:pt>
    <dgm:pt modelId="{DA63627D-B6E4-4ADD-A4E5-EC530E37B3F3}" type="pres">
      <dgm:prSet presAssocID="{5820ED12-0C52-43BB-BE74-39D7F0524EE0}" presName="hierChild2" presStyleCnt="0"/>
      <dgm:spPr/>
    </dgm:pt>
    <dgm:pt modelId="{CA75F3F1-D330-42BC-9BC2-FC4A8F89EC96}" type="pres">
      <dgm:prSet presAssocID="{0CE6D3B1-A90C-433A-A2A1-0C69298FCB78}" presName="Name64" presStyleLbl="parChTrans1D2" presStyleIdx="0" presStyleCnt="4"/>
      <dgm:spPr/>
    </dgm:pt>
    <dgm:pt modelId="{04D64EFD-EFE5-4912-AC5D-8A2988CBA598}" type="pres">
      <dgm:prSet presAssocID="{371C54BC-6E85-4EB8-B1C0-3F8B957ADD84}" presName="hierRoot2" presStyleCnt="0">
        <dgm:presLayoutVars>
          <dgm:hierBranch val="init"/>
        </dgm:presLayoutVars>
      </dgm:prSet>
      <dgm:spPr/>
    </dgm:pt>
    <dgm:pt modelId="{812DE86F-2357-420D-8B01-B2FF0B1EF8A1}" type="pres">
      <dgm:prSet presAssocID="{371C54BC-6E85-4EB8-B1C0-3F8B957ADD84}" presName="rootComposite" presStyleCnt="0"/>
      <dgm:spPr/>
    </dgm:pt>
    <dgm:pt modelId="{B7692B37-361B-42E7-ADA2-BF4CB40BE457}" type="pres">
      <dgm:prSet presAssocID="{371C54BC-6E85-4EB8-B1C0-3F8B957ADD84}" presName="rootText" presStyleLbl="node2" presStyleIdx="0" presStyleCnt="4">
        <dgm:presLayoutVars>
          <dgm:chPref val="3"/>
        </dgm:presLayoutVars>
      </dgm:prSet>
      <dgm:spPr/>
    </dgm:pt>
    <dgm:pt modelId="{80B037A8-5D6A-4C33-95EA-E04B3F4D92F4}" type="pres">
      <dgm:prSet presAssocID="{371C54BC-6E85-4EB8-B1C0-3F8B957ADD84}" presName="rootConnector" presStyleLbl="node2" presStyleIdx="0" presStyleCnt="4"/>
      <dgm:spPr/>
    </dgm:pt>
    <dgm:pt modelId="{60F074AC-E9A5-42E0-B38A-5624581220E4}" type="pres">
      <dgm:prSet presAssocID="{371C54BC-6E85-4EB8-B1C0-3F8B957ADD84}" presName="hierChild4" presStyleCnt="0"/>
      <dgm:spPr/>
    </dgm:pt>
    <dgm:pt modelId="{293432FF-C5BE-4ECE-9735-70AD1C041134}" type="pres">
      <dgm:prSet presAssocID="{371C54BC-6E85-4EB8-B1C0-3F8B957ADD84}" presName="hierChild5" presStyleCnt="0"/>
      <dgm:spPr/>
    </dgm:pt>
    <dgm:pt modelId="{0A6BA394-1AD8-4D12-84F2-A716900A1421}" type="pres">
      <dgm:prSet presAssocID="{C08EB28E-15AB-4BBE-92F2-7181EB11E4F9}" presName="Name64" presStyleLbl="parChTrans1D2" presStyleIdx="1" presStyleCnt="4"/>
      <dgm:spPr/>
    </dgm:pt>
    <dgm:pt modelId="{3433616A-CA60-4E86-A890-E7555E1E3EF9}" type="pres">
      <dgm:prSet presAssocID="{A21EA804-83BE-4809-B02B-34EB67D2A006}" presName="hierRoot2" presStyleCnt="0">
        <dgm:presLayoutVars>
          <dgm:hierBranch val="init"/>
        </dgm:presLayoutVars>
      </dgm:prSet>
      <dgm:spPr/>
    </dgm:pt>
    <dgm:pt modelId="{1D3B549C-E064-4718-9357-F08A84F1793C}" type="pres">
      <dgm:prSet presAssocID="{A21EA804-83BE-4809-B02B-34EB67D2A006}" presName="rootComposite" presStyleCnt="0"/>
      <dgm:spPr/>
    </dgm:pt>
    <dgm:pt modelId="{E2FB8EE3-085B-4B1F-9EB1-864B8C0ECD6D}" type="pres">
      <dgm:prSet presAssocID="{A21EA804-83BE-4809-B02B-34EB67D2A006}" presName="rootText" presStyleLbl="node2" presStyleIdx="1" presStyleCnt="4">
        <dgm:presLayoutVars>
          <dgm:chPref val="3"/>
        </dgm:presLayoutVars>
      </dgm:prSet>
      <dgm:spPr/>
    </dgm:pt>
    <dgm:pt modelId="{819F4DF6-5D58-4AD9-8C36-EE9892D70099}" type="pres">
      <dgm:prSet presAssocID="{A21EA804-83BE-4809-B02B-34EB67D2A006}" presName="rootConnector" presStyleLbl="node2" presStyleIdx="1" presStyleCnt="4"/>
      <dgm:spPr/>
    </dgm:pt>
    <dgm:pt modelId="{6758B577-2692-403B-93DB-A649F8424BF2}" type="pres">
      <dgm:prSet presAssocID="{A21EA804-83BE-4809-B02B-34EB67D2A006}" presName="hierChild4" presStyleCnt="0"/>
      <dgm:spPr/>
    </dgm:pt>
    <dgm:pt modelId="{80B9C401-68DA-42C6-81CA-3F0F6CA909CA}" type="pres">
      <dgm:prSet presAssocID="{A21EA804-83BE-4809-B02B-34EB67D2A006}" presName="hierChild5" presStyleCnt="0"/>
      <dgm:spPr/>
    </dgm:pt>
    <dgm:pt modelId="{246EE96C-12C4-4989-BAEB-F5BEDC4D2C5F}" type="pres">
      <dgm:prSet presAssocID="{DDE7C6F7-0441-4932-BE41-D9B82F093601}" presName="Name64" presStyleLbl="parChTrans1D2" presStyleIdx="2" presStyleCnt="4"/>
      <dgm:spPr/>
    </dgm:pt>
    <dgm:pt modelId="{3D683B4E-9FA4-4073-A379-B966DFA335FD}" type="pres">
      <dgm:prSet presAssocID="{E4A3BB9C-5F6E-4951-947A-5000D7ACEFFF}" presName="hierRoot2" presStyleCnt="0">
        <dgm:presLayoutVars>
          <dgm:hierBranch val="init"/>
        </dgm:presLayoutVars>
      </dgm:prSet>
      <dgm:spPr/>
    </dgm:pt>
    <dgm:pt modelId="{9A5F28E6-CA7B-40C5-B15D-C1E9266B6C01}" type="pres">
      <dgm:prSet presAssocID="{E4A3BB9C-5F6E-4951-947A-5000D7ACEFFF}" presName="rootComposite" presStyleCnt="0"/>
      <dgm:spPr/>
    </dgm:pt>
    <dgm:pt modelId="{3A80C8E3-A645-4C74-8478-769C87F9F8AB}" type="pres">
      <dgm:prSet presAssocID="{E4A3BB9C-5F6E-4951-947A-5000D7ACEFFF}" presName="rootText" presStyleLbl="node2" presStyleIdx="2" presStyleCnt="4">
        <dgm:presLayoutVars>
          <dgm:chPref val="3"/>
        </dgm:presLayoutVars>
      </dgm:prSet>
      <dgm:spPr/>
    </dgm:pt>
    <dgm:pt modelId="{4048209A-FA44-4A77-83AA-168F04056978}" type="pres">
      <dgm:prSet presAssocID="{E4A3BB9C-5F6E-4951-947A-5000D7ACEFFF}" presName="rootConnector" presStyleLbl="node2" presStyleIdx="2" presStyleCnt="4"/>
      <dgm:spPr/>
    </dgm:pt>
    <dgm:pt modelId="{09A0F10B-5D14-4822-BBBD-013EF4FB3CA2}" type="pres">
      <dgm:prSet presAssocID="{E4A3BB9C-5F6E-4951-947A-5000D7ACEFFF}" presName="hierChild4" presStyleCnt="0"/>
      <dgm:spPr/>
    </dgm:pt>
    <dgm:pt modelId="{BF7A1203-FE3A-45F1-BD34-45420D013801}" type="pres">
      <dgm:prSet presAssocID="{E4A3BB9C-5F6E-4951-947A-5000D7ACEFFF}" presName="hierChild5" presStyleCnt="0"/>
      <dgm:spPr/>
    </dgm:pt>
    <dgm:pt modelId="{E0468DA1-B379-4831-AEF9-6763AD672E25}" type="pres">
      <dgm:prSet presAssocID="{63B465BC-E166-465B-96AD-CD30136C56F7}" presName="Name64" presStyleLbl="parChTrans1D2" presStyleIdx="3" presStyleCnt="4"/>
      <dgm:spPr/>
    </dgm:pt>
    <dgm:pt modelId="{B9D9746A-181F-48BF-9E14-34EDB3B216D4}" type="pres">
      <dgm:prSet presAssocID="{D223F8AA-3E07-44E8-883D-1F1A5DFFB93F}" presName="hierRoot2" presStyleCnt="0">
        <dgm:presLayoutVars>
          <dgm:hierBranch val="init"/>
        </dgm:presLayoutVars>
      </dgm:prSet>
      <dgm:spPr/>
    </dgm:pt>
    <dgm:pt modelId="{B6B6FD6C-E64B-43F1-A63D-98F31B922117}" type="pres">
      <dgm:prSet presAssocID="{D223F8AA-3E07-44E8-883D-1F1A5DFFB93F}" presName="rootComposite" presStyleCnt="0"/>
      <dgm:spPr/>
    </dgm:pt>
    <dgm:pt modelId="{5CFAA15C-BB5D-499A-B649-F5D3E3C814CE}" type="pres">
      <dgm:prSet presAssocID="{D223F8AA-3E07-44E8-883D-1F1A5DFFB93F}" presName="rootText" presStyleLbl="node2" presStyleIdx="3" presStyleCnt="4">
        <dgm:presLayoutVars>
          <dgm:chPref val="3"/>
        </dgm:presLayoutVars>
      </dgm:prSet>
      <dgm:spPr/>
    </dgm:pt>
    <dgm:pt modelId="{28E87E86-E587-474B-B3CA-619A832172EA}" type="pres">
      <dgm:prSet presAssocID="{D223F8AA-3E07-44E8-883D-1F1A5DFFB93F}" presName="rootConnector" presStyleLbl="node2" presStyleIdx="3" presStyleCnt="4"/>
      <dgm:spPr/>
    </dgm:pt>
    <dgm:pt modelId="{EEC696DE-77D9-4A00-857E-D6DBF162FB24}" type="pres">
      <dgm:prSet presAssocID="{D223F8AA-3E07-44E8-883D-1F1A5DFFB93F}" presName="hierChild4" presStyleCnt="0"/>
      <dgm:spPr/>
    </dgm:pt>
    <dgm:pt modelId="{99AE0FB8-DA4F-4DD1-B2B2-EA0036D50164}" type="pres">
      <dgm:prSet presAssocID="{D223F8AA-3E07-44E8-883D-1F1A5DFFB93F}" presName="hierChild5" presStyleCnt="0"/>
      <dgm:spPr/>
    </dgm:pt>
    <dgm:pt modelId="{7C1547F8-F9D8-49C0-9067-2570FB67FDEB}" type="pres">
      <dgm:prSet presAssocID="{5820ED12-0C52-43BB-BE74-39D7F0524EE0}" presName="hierChild3" presStyleCnt="0"/>
      <dgm:spPr/>
    </dgm:pt>
  </dgm:ptLst>
  <dgm:cxnLst>
    <dgm:cxn modelId="{23242F1A-14A1-4B16-830A-C8107CEC72C9}" type="presOf" srcId="{E4A3BB9C-5F6E-4951-947A-5000D7ACEFFF}" destId="{3A80C8E3-A645-4C74-8478-769C87F9F8AB}" srcOrd="0" destOrd="0" presId="urn:microsoft.com/office/officeart/2009/3/layout/HorizontalOrganizationChart"/>
    <dgm:cxn modelId="{69BE741C-E570-4ECA-966A-36F2CA7AC106}" type="presOf" srcId="{5820ED12-0C52-43BB-BE74-39D7F0524EE0}" destId="{13C9DA2A-F8EB-4039-8770-BBABB08917FF}" srcOrd="0" destOrd="0" presId="urn:microsoft.com/office/officeart/2009/3/layout/HorizontalOrganizationChart"/>
    <dgm:cxn modelId="{B28E151F-85C2-439C-86E8-6E60DF2BB5B3}" type="presOf" srcId="{A21EA804-83BE-4809-B02B-34EB67D2A006}" destId="{E2FB8EE3-085B-4B1F-9EB1-864B8C0ECD6D}" srcOrd="0" destOrd="0" presId="urn:microsoft.com/office/officeart/2009/3/layout/HorizontalOrganizationChart"/>
    <dgm:cxn modelId="{F6D3C91F-0766-43BB-B33E-79A021EC31E5}" type="presOf" srcId="{A21EA804-83BE-4809-B02B-34EB67D2A006}" destId="{819F4DF6-5D58-4AD9-8C36-EE9892D70099}" srcOrd="1" destOrd="0" presId="urn:microsoft.com/office/officeart/2009/3/layout/HorizontalOrganizationChart"/>
    <dgm:cxn modelId="{730E8B24-AA33-4FC4-8D58-12F2D6A9B638}" type="presOf" srcId="{D223F8AA-3E07-44E8-883D-1F1A5DFFB93F}" destId="{28E87E86-E587-474B-B3CA-619A832172EA}" srcOrd="1" destOrd="0" presId="urn:microsoft.com/office/officeart/2009/3/layout/HorizontalOrganizationChart"/>
    <dgm:cxn modelId="{95126625-EC7C-402B-873A-0B68DBF9AA28}" type="presOf" srcId="{DDE7C6F7-0441-4932-BE41-D9B82F093601}" destId="{246EE96C-12C4-4989-BAEB-F5BEDC4D2C5F}" srcOrd="0" destOrd="0" presId="urn:microsoft.com/office/officeart/2009/3/layout/HorizontalOrganizationChart"/>
    <dgm:cxn modelId="{8A5CD92B-D997-4134-8BCC-CD745D2AE600}" srcId="{15F197DA-B497-40B9-B644-FC5424F96F3F}" destId="{5820ED12-0C52-43BB-BE74-39D7F0524EE0}" srcOrd="0" destOrd="0" parTransId="{1573423F-9F4F-4F76-94B5-3D27D0A3CFB7}" sibTransId="{5675CDC9-50F8-40EA-A054-D96B56653CB7}"/>
    <dgm:cxn modelId="{89DEAF3B-1675-441A-B936-1847A5832A10}" srcId="{5820ED12-0C52-43BB-BE74-39D7F0524EE0}" destId="{D223F8AA-3E07-44E8-883D-1F1A5DFFB93F}" srcOrd="3" destOrd="0" parTransId="{63B465BC-E166-465B-96AD-CD30136C56F7}" sibTransId="{46A01CE1-73B5-4B13-A3F7-16E848866339}"/>
    <dgm:cxn modelId="{F8CB0E4F-0EEB-4C91-AF03-4ED5713AFE5E}" type="presOf" srcId="{63B465BC-E166-465B-96AD-CD30136C56F7}" destId="{E0468DA1-B379-4831-AEF9-6763AD672E25}" srcOrd="0" destOrd="0" presId="urn:microsoft.com/office/officeart/2009/3/layout/HorizontalOrganizationChart"/>
    <dgm:cxn modelId="{4EE0CF4F-14D2-49A6-BB59-DD5FE6377569}" srcId="{5820ED12-0C52-43BB-BE74-39D7F0524EE0}" destId="{371C54BC-6E85-4EB8-B1C0-3F8B957ADD84}" srcOrd="0" destOrd="0" parTransId="{0CE6D3B1-A90C-433A-A2A1-0C69298FCB78}" sibTransId="{4FCD7CE6-36D3-49AD-AD86-365A573C4958}"/>
    <dgm:cxn modelId="{65137B75-E07F-4FD2-B482-B1EA229ED326}" type="presOf" srcId="{0CE6D3B1-A90C-433A-A2A1-0C69298FCB78}" destId="{CA75F3F1-D330-42BC-9BC2-FC4A8F89EC96}" srcOrd="0" destOrd="0" presId="urn:microsoft.com/office/officeart/2009/3/layout/HorizontalOrganizationChart"/>
    <dgm:cxn modelId="{5F5FEB55-A5F1-4F8E-9F6F-F241E0D399FD}" type="presOf" srcId="{D223F8AA-3E07-44E8-883D-1F1A5DFFB93F}" destId="{5CFAA15C-BB5D-499A-B649-F5D3E3C814CE}" srcOrd="0" destOrd="0" presId="urn:microsoft.com/office/officeart/2009/3/layout/HorizontalOrganizationChart"/>
    <dgm:cxn modelId="{66589876-D7FA-4A35-9C40-3D5871960805}" srcId="{5820ED12-0C52-43BB-BE74-39D7F0524EE0}" destId="{E4A3BB9C-5F6E-4951-947A-5000D7ACEFFF}" srcOrd="2" destOrd="0" parTransId="{DDE7C6F7-0441-4932-BE41-D9B82F093601}" sibTransId="{8868C2BC-E591-4A73-9417-32E60DC1FFF7}"/>
    <dgm:cxn modelId="{E7C7A97A-C9AA-4E17-AB2B-2B07BD946684}" type="presOf" srcId="{E4A3BB9C-5F6E-4951-947A-5000D7ACEFFF}" destId="{4048209A-FA44-4A77-83AA-168F04056978}" srcOrd="1" destOrd="0" presId="urn:microsoft.com/office/officeart/2009/3/layout/HorizontalOrganizationChart"/>
    <dgm:cxn modelId="{09CBB3BF-7673-48D1-BF5B-53944E724761}" type="presOf" srcId="{5820ED12-0C52-43BB-BE74-39D7F0524EE0}" destId="{5E8E03C5-9ECE-466A-8170-1A09DD47CD65}" srcOrd="1" destOrd="0" presId="urn:microsoft.com/office/officeart/2009/3/layout/HorizontalOrganizationChart"/>
    <dgm:cxn modelId="{4C7A11C0-7053-42CB-BCD0-3E9EDE82940E}" type="presOf" srcId="{371C54BC-6E85-4EB8-B1C0-3F8B957ADD84}" destId="{80B037A8-5D6A-4C33-95EA-E04B3F4D92F4}" srcOrd="1" destOrd="0" presId="urn:microsoft.com/office/officeart/2009/3/layout/HorizontalOrganizationChart"/>
    <dgm:cxn modelId="{67591DC7-2C71-4A2D-8B5D-9C6C85BC1CC2}" type="presOf" srcId="{C08EB28E-15AB-4BBE-92F2-7181EB11E4F9}" destId="{0A6BA394-1AD8-4D12-84F2-A716900A1421}" srcOrd="0" destOrd="0" presId="urn:microsoft.com/office/officeart/2009/3/layout/HorizontalOrganizationChart"/>
    <dgm:cxn modelId="{4BE2A7CC-1D63-4CE0-BFB8-56DC732F1983}" type="presOf" srcId="{371C54BC-6E85-4EB8-B1C0-3F8B957ADD84}" destId="{B7692B37-361B-42E7-ADA2-BF4CB40BE457}" srcOrd="0" destOrd="0" presId="urn:microsoft.com/office/officeart/2009/3/layout/HorizontalOrganizationChart"/>
    <dgm:cxn modelId="{3B68DDDD-1F88-4217-8EBB-B6D01E26A00D}" srcId="{5820ED12-0C52-43BB-BE74-39D7F0524EE0}" destId="{A21EA804-83BE-4809-B02B-34EB67D2A006}" srcOrd="1" destOrd="0" parTransId="{C08EB28E-15AB-4BBE-92F2-7181EB11E4F9}" sibTransId="{A1A8D571-38AD-4815-B519-74D784C3021C}"/>
    <dgm:cxn modelId="{A6D235E5-68DB-4E7A-ACB8-A9B388657620}" type="presOf" srcId="{15F197DA-B497-40B9-B644-FC5424F96F3F}" destId="{3F71EDF3-99F0-4F6F-861C-91983AB330A0}" srcOrd="0" destOrd="0" presId="urn:microsoft.com/office/officeart/2009/3/layout/HorizontalOrganizationChart"/>
    <dgm:cxn modelId="{C7525BFD-33B4-4913-8273-12E51AC7B01F}" type="presParOf" srcId="{3F71EDF3-99F0-4F6F-861C-91983AB330A0}" destId="{C8970CDC-E1FA-4CE1-9C23-6781CE402BF7}" srcOrd="0" destOrd="0" presId="urn:microsoft.com/office/officeart/2009/3/layout/HorizontalOrganizationChart"/>
    <dgm:cxn modelId="{83F679A6-1E29-40C9-968F-7D23D8528313}" type="presParOf" srcId="{C8970CDC-E1FA-4CE1-9C23-6781CE402BF7}" destId="{54846964-F66F-4E20-94DF-5FCD842C2CFE}" srcOrd="0" destOrd="0" presId="urn:microsoft.com/office/officeart/2009/3/layout/HorizontalOrganizationChart"/>
    <dgm:cxn modelId="{2FF1B37A-CA2C-4F39-B053-B752DB339C1F}" type="presParOf" srcId="{54846964-F66F-4E20-94DF-5FCD842C2CFE}" destId="{13C9DA2A-F8EB-4039-8770-BBABB08917FF}" srcOrd="0" destOrd="0" presId="urn:microsoft.com/office/officeart/2009/3/layout/HorizontalOrganizationChart"/>
    <dgm:cxn modelId="{B2B484B7-49F9-403F-AFDA-420E7565DAE9}" type="presParOf" srcId="{54846964-F66F-4E20-94DF-5FCD842C2CFE}" destId="{5E8E03C5-9ECE-466A-8170-1A09DD47CD65}" srcOrd="1" destOrd="0" presId="urn:microsoft.com/office/officeart/2009/3/layout/HorizontalOrganizationChart"/>
    <dgm:cxn modelId="{EED705BD-BE60-4F3F-A41B-A5D3D5CAAB03}" type="presParOf" srcId="{C8970CDC-E1FA-4CE1-9C23-6781CE402BF7}" destId="{DA63627D-B6E4-4ADD-A4E5-EC530E37B3F3}" srcOrd="1" destOrd="0" presId="urn:microsoft.com/office/officeart/2009/3/layout/HorizontalOrganizationChart"/>
    <dgm:cxn modelId="{9FEE128F-52F0-40EC-95DE-ABF99A97FC44}" type="presParOf" srcId="{DA63627D-B6E4-4ADD-A4E5-EC530E37B3F3}" destId="{CA75F3F1-D330-42BC-9BC2-FC4A8F89EC96}" srcOrd="0" destOrd="0" presId="urn:microsoft.com/office/officeart/2009/3/layout/HorizontalOrganizationChart"/>
    <dgm:cxn modelId="{498A4AE0-6686-4307-AA18-F8AAFD6FD123}" type="presParOf" srcId="{DA63627D-B6E4-4ADD-A4E5-EC530E37B3F3}" destId="{04D64EFD-EFE5-4912-AC5D-8A2988CBA598}" srcOrd="1" destOrd="0" presId="urn:microsoft.com/office/officeart/2009/3/layout/HorizontalOrganizationChart"/>
    <dgm:cxn modelId="{2BDD8618-D431-4C30-9E2B-D1DE2305592F}" type="presParOf" srcId="{04D64EFD-EFE5-4912-AC5D-8A2988CBA598}" destId="{812DE86F-2357-420D-8B01-B2FF0B1EF8A1}" srcOrd="0" destOrd="0" presId="urn:microsoft.com/office/officeart/2009/3/layout/HorizontalOrganizationChart"/>
    <dgm:cxn modelId="{84B22F58-FE37-44C2-BD40-81E9AC4B3254}" type="presParOf" srcId="{812DE86F-2357-420D-8B01-B2FF0B1EF8A1}" destId="{B7692B37-361B-42E7-ADA2-BF4CB40BE457}" srcOrd="0" destOrd="0" presId="urn:microsoft.com/office/officeart/2009/3/layout/HorizontalOrganizationChart"/>
    <dgm:cxn modelId="{86DEA3A3-F000-4F7D-A7A3-342EA175657B}" type="presParOf" srcId="{812DE86F-2357-420D-8B01-B2FF0B1EF8A1}" destId="{80B037A8-5D6A-4C33-95EA-E04B3F4D92F4}" srcOrd="1" destOrd="0" presId="urn:microsoft.com/office/officeart/2009/3/layout/HorizontalOrganizationChart"/>
    <dgm:cxn modelId="{669B7E33-1B6D-417A-B971-4C0F453472D2}" type="presParOf" srcId="{04D64EFD-EFE5-4912-AC5D-8A2988CBA598}" destId="{60F074AC-E9A5-42E0-B38A-5624581220E4}" srcOrd="1" destOrd="0" presId="urn:microsoft.com/office/officeart/2009/3/layout/HorizontalOrganizationChart"/>
    <dgm:cxn modelId="{1F90CC1B-258D-4F32-A251-CC52052D749E}" type="presParOf" srcId="{04D64EFD-EFE5-4912-AC5D-8A2988CBA598}" destId="{293432FF-C5BE-4ECE-9735-70AD1C041134}" srcOrd="2" destOrd="0" presId="urn:microsoft.com/office/officeart/2009/3/layout/HorizontalOrganizationChart"/>
    <dgm:cxn modelId="{79A7A566-CE85-443F-A947-7595E094909B}" type="presParOf" srcId="{DA63627D-B6E4-4ADD-A4E5-EC530E37B3F3}" destId="{0A6BA394-1AD8-4D12-84F2-A716900A1421}" srcOrd="2" destOrd="0" presId="urn:microsoft.com/office/officeart/2009/3/layout/HorizontalOrganizationChart"/>
    <dgm:cxn modelId="{708D6A70-A1AB-4389-9CDA-5E5AE1FB3E46}" type="presParOf" srcId="{DA63627D-B6E4-4ADD-A4E5-EC530E37B3F3}" destId="{3433616A-CA60-4E86-A890-E7555E1E3EF9}" srcOrd="3" destOrd="0" presId="urn:microsoft.com/office/officeart/2009/3/layout/HorizontalOrganizationChart"/>
    <dgm:cxn modelId="{16137E64-6861-4A05-87BD-6A8E895C600F}" type="presParOf" srcId="{3433616A-CA60-4E86-A890-E7555E1E3EF9}" destId="{1D3B549C-E064-4718-9357-F08A84F1793C}" srcOrd="0" destOrd="0" presId="urn:microsoft.com/office/officeart/2009/3/layout/HorizontalOrganizationChart"/>
    <dgm:cxn modelId="{450F276C-BEA6-4913-B6A6-C1232DA937E7}" type="presParOf" srcId="{1D3B549C-E064-4718-9357-F08A84F1793C}" destId="{E2FB8EE3-085B-4B1F-9EB1-864B8C0ECD6D}" srcOrd="0" destOrd="0" presId="urn:microsoft.com/office/officeart/2009/3/layout/HorizontalOrganizationChart"/>
    <dgm:cxn modelId="{82FEE198-DB9E-49E5-9DBB-4D6619609999}" type="presParOf" srcId="{1D3B549C-E064-4718-9357-F08A84F1793C}" destId="{819F4DF6-5D58-4AD9-8C36-EE9892D70099}" srcOrd="1" destOrd="0" presId="urn:microsoft.com/office/officeart/2009/3/layout/HorizontalOrganizationChart"/>
    <dgm:cxn modelId="{FAD75079-AE83-4159-B9A1-591B59D5C526}" type="presParOf" srcId="{3433616A-CA60-4E86-A890-E7555E1E3EF9}" destId="{6758B577-2692-403B-93DB-A649F8424BF2}" srcOrd="1" destOrd="0" presId="urn:microsoft.com/office/officeart/2009/3/layout/HorizontalOrganizationChart"/>
    <dgm:cxn modelId="{E7AA59CB-6D2C-4604-B57F-08CD28262F09}" type="presParOf" srcId="{3433616A-CA60-4E86-A890-E7555E1E3EF9}" destId="{80B9C401-68DA-42C6-81CA-3F0F6CA909CA}" srcOrd="2" destOrd="0" presId="urn:microsoft.com/office/officeart/2009/3/layout/HorizontalOrganizationChart"/>
    <dgm:cxn modelId="{45222BD1-CBD9-4F73-AE5F-6F0F68408663}" type="presParOf" srcId="{DA63627D-B6E4-4ADD-A4E5-EC530E37B3F3}" destId="{246EE96C-12C4-4989-BAEB-F5BEDC4D2C5F}" srcOrd="4" destOrd="0" presId="urn:microsoft.com/office/officeart/2009/3/layout/HorizontalOrganizationChart"/>
    <dgm:cxn modelId="{EB76B12E-69B7-46ED-84F0-310726EE9A78}" type="presParOf" srcId="{DA63627D-B6E4-4ADD-A4E5-EC530E37B3F3}" destId="{3D683B4E-9FA4-4073-A379-B966DFA335FD}" srcOrd="5" destOrd="0" presId="urn:microsoft.com/office/officeart/2009/3/layout/HorizontalOrganizationChart"/>
    <dgm:cxn modelId="{ED714F0D-850A-4E1C-90CE-F03E250F9850}" type="presParOf" srcId="{3D683B4E-9FA4-4073-A379-B966DFA335FD}" destId="{9A5F28E6-CA7B-40C5-B15D-C1E9266B6C01}" srcOrd="0" destOrd="0" presId="urn:microsoft.com/office/officeart/2009/3/layout/HorizontalOrganizationChart"/>
    <dgm:cxn modelId="{05ADC744-3BE8-4C40-9E6C-A3C33D22D1FF}" type="presParOf" srcId="{9A5F28E6-CA7B-40C5-B15D-C1E9266B6C01}" destId="{3A80C8E3-A645-4C74-8478-769C87F9F8AB}" srcOrd="0" destOrd="0" presId="urn:microsoft.com/office/officeart/2009/3/layout/HorizontalOrganizationChart"/>
    <dgm:cxn modelId="{94780BDA-13D6-49F3-8673-33CA2281B3FF}" type="presParOf" srcId="{9A5F28E6-CA7B-40C5-B15D-C1E9266B6C01}" destId="{4048209A-FA44-4A77-83AA-168F04056978}" srcOrd="1" destOrd="0" presId="urn:microsoft.com/office/officeart/2009/3/layout/HorizontalOrganizationChart"/>
    <dgm:cxn modelId="{37BCEB15-3715-4200-AE9D-2A0007988FBD}" type="presParOf" srcId="{3D683B4E-9FA4-4073-A379-B966DFA335FD}" destId="{09A0F10B-5D14-4822-BBBD-013EF4FB3CA2}" srcOrd="1" destOrd="0" presId="urn:microsoft.com/office/officeart/2009/3/layout/HorizontalOrganizationChart"/>
    <dgm:cxn modelId="{17225F62-02EF-443D-B47B-0FDE1E271881}" type="presParOf" srcId="{3D683B4E-9FA4-4073-A379-B966DFA335FD}" destId="{BF7A1203-FE3A-45F1-BD34-45420D013801}" srcOrd="2" destOrd="0" presId="urn:microsoft.com/office/officeart/2009/3/layout/HorizontalOrganizationChart"/>
    <dgm:cxn modelId="{EB814A05-8AA1-491B-B148-1FDE7AC67B36}" type="presParOf" srcId="{DA63627D-B6E4-4ADD-A4E5-EC530E37B3F3}" destId="{E0468DA1-B379-4831-AEF9-6763AD672E25}" srcOrd="6" destOrd="0" presId="urn:microsoft.com/office/officeart/2009/3/layout/HorizontalOrganizationChart"/>
    <dgm:cxn modelId="{488B687E-FBE5-4B9F-B082-BDCC4CABC7F9}" type="presParOf" srcId="{DA63627D-B6E4-4ADD-A4E5-EC530E37B3F3}" destId="{B9D9746A-181F-48BF-9E14-34EDB3B216D4}" srcOrd="7" destOrd="0" presId="urn:microsoft.com/office/officeart/2009/3/layout/HorizontalOrganizationChart"/>
    <dgm:cxn modelId="{D7D9D15C-AF13-42B8-B1FA-67A7648265F4}" type="presParOf" srcId="{B9D9746A-181F-48BF-9E14-34EDB3B216D4}" destId="{B6B6FD6C-E64B-43F1-A63D-98F31B922117}" srcOrd="0" destOrd="0" presId="urn:microsoft.com/office/officeart/2009/3/layout/HorizontalOrganizationChart"/>
    <dgm:cxn modelId="{BAEE13EB-AEB6-4FE4-BFF5-263362D4E8D7}" type="presParOf" srcId="{B6B6FD6C-E64B-43F1-A63D-98F31B922117}" destId="{5CFAA15C-BB5D-499A-B649-F5D3E3C814CE}" srcOrd="0" destOrd="0" presId="urn:microsoft.com/office/officeart/2009/3/layout/HorizontalOrganizationChart"/>
    <dgm:cxn modelId="{8FC4A88B-DAE0-4B4B-B254-92B4F02D7EE7}" type="presParOf" srcId="{B6B6FD6C-E64B-43F1-A63D-98F31B922117}" destId="{28E87E86-E587-474B-B3CA-619A832172EA}" srcOrd="1" destOrd="0" presId="urn:microsoft.com/office/officeart/2009/3/layout/HorizontalOrganizationChart"/>
    <dgm:cxn modelId="{1EC43657-C7A0-4CC1-8DE6-AE40C91B7F96}" type="presParOf" srcId="{B9D9746A-181F-48BF-9E14-34EDB3B216D4}" destId="{EEC696DE-77D9-4A00-857E-D6DBF162FB24}" srcOrd="1" destOrd="0" presId="urn:microsoft.com/office/officeart/2009/3/layout/HorizontalOrganizationChart"/>
    <dgm:cxn modelId="{83C59471-EB51-4D58-8292-E800944F5C89}" type="presParOf" srcId="{B9D9746A-181F-48BF-9E14-34EDB3B216D4}" destId="{99AE0FB8-DA4F-4DD1-B2B2-EA0036D50164}" srcOrd="2" destOrd="0" presId="urn:microsoft.com/office/officeart/2009/3/layout/HorizontalOrganizationChart"/>
    <dgm:cxn modelId="{F9CB361A-78FA-4DF0-9F19-D7EB141A80A6}" type="presParOf" srcId="{C8970CDC-E1FA-4CE1-9C23-6781CE402BF7}" destId="{7C1547F8-F9D8-49C0-9067-2570FB67FDEB}" srcOrd="2" destOrd="0" presId="urn:microsoft.com/office/officeart/2009/3/layout/HorizontalOrganizationChar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6.xml><?xml version="1.0" encoding="utf-8"?>
<dgm:dataModel xmlns:dgm="http://schemas.openxmlformats.org/drawingml/2006/diagram" xmlns:a="http://schemas.openxmlformats.org/drawingml/2006/main">
  <dgm:ptLst>
    <dgm:pt modelId="{9AC832A6-167D-4C3C-961C-9DA815170203}" type="doc">
      <dgm:prSet loTypeId="urn:microsoft.com/office/officeart/2005/8/layout/orgChart1" loCatId="hierarchy" qsTypeId="urn:microsoft.com/office/officeart/2005/8/quickstyle/simple1" qsCatId="simple" csTypeId="urn:microsoft.com/office/officeart/2005/8/colors/accent1_2" csCatId="accent1" phldr="1"/>
      <dgm:spPr/>
      <dgm:t>
        <a:bodyPr/>
        <a:lstStyle/>
        <a:p>
          <a:endParaRPr lang="en-US"/>
        </a:p>
      </dgm:t>
    </dgm:pt>
    <dgm:pt modelId="{A2C7F66D-F2AB-4115-8BFD-F5AF9E122BBA}">
      <dgm:prSet custT="1"/>
      <dgm:spPr>
        <a:solidFill>
          <a:srgbClr val="7030A0"/>
        </a:solidFill>
        <a:ln w="38100">
          <a:solidFill>
            <a:schemeClr val="accent6">
              <a:lumMod val="50000"/>
            </a:schemeClr>
          </a:solidFill>
        </a:ln>
      </dgm:spPr>
      <dgm:t>
        <a:bodyPr/>
        <a:lstStyle/>
        <a:p>
          <a:r>
            <a:rPr lang="fa-IR" sz="3200" b="1" dirty="0">
              <a:cs typeface="+mj-cs"/>
            </a:rPr>
            <a:t>مصادیق خطای پزشکی</a:t>
          </a:r>
          <a:endParaRPr lang="en-US" sz="3200" b="1" dirty="0">
            <a:cs typeface="+mj-cs"/>
          </a:endParaRPr>
        </a:p>
      </dgm:t>
    </dgm:pt>
    <dgm:pt modelId="{097CFB8F-02E9-4303-A083-71014587C91F}" type="parTrans" cxnId="{7AD57BC3-8F17-4AAA-A4A9-CB6D4FDE8B3B}">
      <dgm:prSet/>
      <dgm:spPr/>
      <dgm:t>
        <a:bodyPr/>
        <a:lstStyle/>
        <a:p>
          <a:endParaRPr lang="en-US"/>
        </a:p>
      </dgm:t>
    </dgm:pt>
    <dgm:pt modelId="{0C58700F-B2AE-4237-ABC1-96D7A6C1C722}" type="sibTrans" cxnId="{7AD57BC3-8F17-4AAA-A4A9-CB6D4FDE8B3B}">
      <dgm:prSet/>
      <dgm:spPr/>
      <dgm:t>
        <a:bodyPr/>
        <a:lstStyle/>
        <a:p>
          <a:endParaRPr lang="en-US"/>
        </a:p>
      </dgm:t>
    </dgm:pt>
    <dgm:pt modelId="{661C7C00-AB0B-4008-9ECA-C40A942DC25E}">
      <dgm:prSet custT="1"/>
      <dgm:spPr>
        <a:solidFill>
          <a:srgbClr val="7030A0"/>
        </a:solidFill>
        <a:ln w="38100">
          <a:solidFill>
            <a:schemeClr val="accent6">
              <a:lumMod val="50000"/>
            </a:schemeClr>
          </a:solidFill>
        </a:ln>
      </dgm:spPr>
      <dgm:t>
        <a:bodyPr/>
        <a:lstStyle/>
        <a:p>
          <a:r>
            <a:rPr lang="fa-IR" sz="3200" b="1">
              <a:cs typeface="+mj-cs"/>
            </a:rPr>
            <a:t>مرحله ی تشخیص</a:t>
          </a:r>
          <a:endParaRPr lang="en-US" sz="3200" b="1">
            <a:cs typeface="+mj-cs"/>
          </a:endParaRPr>
        </a:p>
      </dgm:t>
    </dgm:pt>
    <dgm:pt modelId="{A29FF12B-676C-442C-A221-8B0C8F137AC6}" type="parTrans" cxnId="{3FDF805D-73E1-40B6-89D5-1C22D60F7EC5}">
      <dgm:prSet/>
      <dgm:spPr>
        <a:solidFill>
          <a:srgbClr val="7030A0"/>
        </a:solidFill>
        <a:ln w="38100">
          <a:solidFill>
            <a:schemeClr val="accent6">
              <a:lumMod val="50000"/>
            </a:schemeClr>
          </a:solidFill>
        </a:ln>
      </dgm:spPr>
      <dgm:t>
        <a:bodyPr/>
        <a:lstStyle/>
        <a:p>
          <a:endParaRPr lang="en-US" sz="1400" b="1">
            <a:cs typeface="+mj-cs"/>
          </a:endParaRPr>
        </a:p>
      </dgm:t>
    </dgm:pt>
    <dgm:pt modelId="{51A52320-D9E3-4224-ADCE-8576EAAB79BC}" type="sibTrans" cxnId="{3FDF805D-73E1-40B6-89D5-1C22D60F7EC5}">
      <dgm:prSet/>
      <dgm:spPr/>
      <dgm:t>
        <a:bodyPr/>
        <a:lstStyle/>
        <a:p>
          <a:endParaRPr lang="en-US"/>
        </a:p>
      </dgm:t>
    </dgm:pt>
    <dgm:pt modelId="{FB267EEF-A44C-40DB-AD60-CA2017A96E97}">
      <dgm:prSet custT="1"/>
      <dgm:spPr>
        <a:solidFill>
          <a:srgbClr val="7030A0"/>
        </a:solidFill>
        <a:ln w="38100">
          <a:solidFill>
            <a:schemeClr val="accent6">
              <a:lumMod val="50000"/>
            </a:schemeClr>
          </a:solidFill>
        </a:ln>
      </dgm:spPr>
      <dgm:t>
        <a:bodyPr/>
        <a:lstStyle/>
        <a:p>
          <a:r>
            <a:rPr lang="fa-IR" sz="3200" b="1">
              <a:cs typeface="+mj-cs"/>
            </a:rPr>
            <a:t>خطای در معالجه</a:t>
          </a:r>
          <a:endParaRPr lang="en-US" sz="3200" b="1">
            <a:cs typeface="+mj-cs"/>
          </a:endParaRPr>
        </a:p>
      </dgm:t>
    </dgm:pt>
    <dgm:pt modelId="{BBDD2AAD-DE36-4AB8-A2DD-050ACC33127B}" type="parTrans" cxnId="{8F3BC300-EE6D-4BF5-A579-2F3A4F4CCA70}">
      <dgm:prSet/>
      <dgm:spPr>
        <a:solidFill>
          <a:srgbClr val="7030A0"/>
        </a:solidFill>
        <a:ln w="38100">
          <a:solidFill>
            <a:schemeClr val="accent6">
              <a:lumMod val="50000"/>
            </a:schemeClr>
          </a:solidFill>
        </a:ln>
      </dgm:spPr>
      <dgm:t>
        <a:bodyPr/>
        <a:lstStyle/>
        <a:p>
          <a:endParaRPr lang="en-US" sz="1400" b="1">
            <a:cs typeface="+mj-cs"/>
          </a:endParaRPr>
        </a:p>
      </dgm:t>
    </dgm:pt>
    <dgm:pt modelId="{CF1F1DB4-952D-47C1-9C35-935B5D33FDEB}" type="sibTrans" cxnId="{8F3BC300-EE6D-4BF5-A579-2F3A4F4CCA70}">
      <dgm:prSet/>
      <dgm:spPr/>
      <dgm:t>
        <a:bodyPr/>
        <a:lstStyle/>
        <a:p>
          <a:endParaRPr lang="en-US"/>
        </a:p>
      </dgm:t>
    </dgm:pt>
    <dgm:pt modelId="{0AC0220E-6210-471A-B282-1D977B8156E8}">
      <dgm:prSet custT="1"/>
      <dgm:spPr>
        <a:solidFill>
          <a:srgbClr val="7030A0"/>
        </a:solidFill>
        <a:ln w="38100">
          <a:solidFill>
            <a:schemeClr val="accent6">
              <a:lumMod val="50000"/>
            </a:schemeClr>
          </a:solidFill>
        </a:ln>
      </dgm:spPr>
      <dgm:t>
        <a:bodyPr/>
        <a:lstStyle/>
        <a:p>
          <a:r>
            <a:rPr lang="fa-IR" sz="3200" b="1">
              <a:cs typeface="+mj-cs"/>
            </a:rPr>
            <a:t>خطا در عمل جراحی</a:t>
          </a:r>
          <a:endParaRPr lang="en-US" sz="3200" b="1">
            <a:cs typeface="+mj-cs"/>
          </a:endParaRPr>
        </a:p>
      </dgm:t>
    </dgm:pt>
    <dgm:pt modelId="{7E31F66F-376B-4235-BCD5-0F7BD82B25EC}" type="parTrans" cxnId="{8239EAB7-E37A-494E-8F39-A4864356C3DF}">
      <dgm:prSet/>
      <dgm:spPr>
        <a:solidFill>
          <a:srgbClr val="7030A0"/>
        </a:solidFill>
        <a:ln w="38100">
          <a:solidFill>
            <a:schemeClr val="accent6">
              <a:lumMod val="50000"/>
            </a:schemeClr>
          </a:solidFill>
        </a:ln>
      </dgm:spPr>
      <dgm:t>
        <a:bodyPr/>
        <a:lstStyle/>
        <a:p>
          <a:endParaRPr lang="en-US" sz="1400" b="1">
            <a:cs typeface="+mj-cs"/>
          </a:endParaRPr>
        </a:p>
      </dgm:t>
    </dgm:pt>
    <dgm:pt modelId="{C1AD9471-0A68-422F-BA97-BBE4555E544B}" type="sibTrans" cxnId="{8239EAB7-E37A-494E-8F39-A4864356C3DF}">
      <dgm:prSet/>
      <dgm:spPr/>
      <dgm:t>
        <a:bodyPr/>
        <a:lstStyle/>
        <a:p>
          <a:endParaRPr lang="en-US"/>
        </a:p>
      </dgm:t>
    </dgm:pt>
    <dgm:pt modelId="{C4D9E288-0AAB-4E7D-B466-1BD2A4C0E2A2}" type="pres">
      <dgm:prSet presAssocID="{9AC832A6-167D-4C3C-961C-9DA815170203}" presName="hierChild1" presStyleCnt="0">
        <dgm:presLayoutVars>
          <dgm:orgChart val="1"/>
          <dgm:chPref val="1"/>
          <dgm:dir/>
          <dgm:animOne val="branch"/>
          <dgm:animLvl val="lvl"/>
          <dgm:resizeHandles/>
        </dgm:presLayoutVars>
      </dgm:prSet>
      <dgm:spPr/>
    </dgm:pt>
    <dgm:pt modelId="{0AD28419-2A1D-4444-B18E-4E2A5669A42D}" type="pres">
      <dgm:prSet presAssocID="{A2C7F66D-F2AB-4115-8BFD-F5AF9E122BBA}" presName="hierRoot1" presStyleCnt="0">
        <dgm:presLayoutVars>
          <dgm:hierBranch val="init"/>
        </dgm:presLayoutVars>
      </dgm:prSet>
      <dgm:spPr/>
    </dgm:pt>
    <dgm:pt modelId="{1E96FEF8-6F9D-4A93-8D07-5490DE51E3DB}" type="pres">
      <dgm:prSet presAssocID="{A2C7F66D-F2AB-4115-8BFD-F5AF9E122BBA}" presName="rootComposite1" presStyleCnt="0"/>
      <dgm:spPr/>
    </dgm:pt>
    <dgm:pt modelId="{3C3F633E-4501-4C7A-8A74-FA9C6339DC89}" type="pres">
      <dgm:prSet presAssocID="{A2C7F66D-F2AB-4115-8BFD-F5AF9E122BBA}" presName="rootText1" presStyleLbl="node0" presStyleIdx="0" presStyleCnt="1" custScaleX="119203" custLinFactNeighborX="0" custLinFactNeighborY="-16230">
        <dgm:presLayoutVars>
          <dgm:chPref val="3"/>
        </dgm:presLayoutVars>
      </dgm:prSet>
      <dgm:spPr/>
    </dgm:pt>
    <dgm:pt modelId="{F4952E67-1017-425B-921A-0BEDF86D7A88}" type="pres">
      <dgm:prSet presAssocID="{A2C7F66D-F2AB-4115-8BFD-F5AF9E122BBA}" presName="rootConnector1" presStyleLbl="node1" presStyleIdx="0" presStyleCnt="0"/>
      <dgm:spPr/>
    </dgm:pt>
    <dgm:pt modelId="{1493AFB1-737E-4E0E-BE3D-85A1F181E299}" type="pres">
      <dgm:prSet presAssocID="{A2C7F66D-F2AB-4115-8BFD-F5AF9E122BBA}" presName="hierChild2" presStyleCnt="0"/>
      <dgm:spPr/>
    </dgm:pt>
    <dgm:pt modelId="{2C908347-2E9E-4BDB-ADBA-39A0E0D86D7A}" type="pres">
      <dgm:prSet presAssocID="{A29FF12B-676C-442C-A221-8B0C8F137AC6}" presName="Name37" presStyleLbl="parChTrans1D2" presStyleIdx="0" presStyleCnt="3"/>
      <dgm:spPr/>
    </dgm:pt>
    <dgm:pt modelId="{8134C618-4047-461E-8A3E-07774ACFE848}" type="pres">
      <dgm:prSet presAssocID="{661C7C00-AB0B-4008-9ECA-C40A942DC25E}" presName="hierRoot2" presStyleCnt="0">
        <dgm:presLayoutVars>
          <dgm:hierBranch val="init"/>
        </dgm:presLayoutVars>
      </dgm:prSet>
      <dgm:spPr/>
    </dgm:pt>
    <dgm:pt modelId="{41F8137B-C4DE-4A0E-B732-4C19F263A872}" type="pres">
      <dgm:prSet presAssocID="{661C7C00-AB0B-4008-9ECA-C40A942DC25E}" presName="rootComposite" presStyleCnt="0"/>
      <dgm:spPr/>
    </dgm:pt>
    <dgm:pt modelId="{80C2D20D-2BB4-4D44-9CD1-C218CD5E3A11}" type="pres">
      <dgm:prSet presAssocID="{661C7C00-AB0B-4008-9ECA-C40A942DC25E}" presName="rootText" presStyleLbl="node2" presStyleIdx="0" presStyleCnt="3">
        <dgm:presLayoutVars>
          <dgm:chPref val="3"/>
        </dgm:presLayoutVars>
      </dgm:prSet>
      <dgm:spPr/>
    </dgm:pt>
    <dgm:pt modelId="{4EBABE2D-0EBB-4845-A1C8-9A03A4950679}" type="pres">
      <dgm:prSet presAssocID="{661C7C00-AB0B-4008-9ECA-C40A942DC25E}" presName="rootConnector" presStyleLbl="node2" presStyleIdx="0" presStyleCnt="3"/>
      <dgm:spPr/>
    </dgm:pt>
    <dgm:pt modelId="{616928BB-AADC-4310-A46E-70337156D299}" type="pres">
      <dgm:prSet presAssocID="{661C7C00-AB0B-4008-9ECA-C40A942DC25E}" presName="hierChild4" presStyleCnt="0"/>
      <dgm:spPr/>
    </dgm:pt>
    <dgm:pt modelId="{BE44759D-CCF5-4EF4-8FAA-418C28629CA2}" type="pres">
      <dgm:prSet presAssocID="{661C7C00-AB0B-4008-9ECA-C40A942DC25E}" presName="hierChild5" presStyleCnt="0"/>
      <dgm:spPr/>
    </dgm:pt>
    <dgm:pt modelId="{78651205-4A01-4AC6-8E46-9B7FE55CEADD}" type="pres">
      <dgm:prSet presAssocID="{BBDD2AAD-DE36-4AB8-A2DD-050ACC33127B}" presName="Name37" presStyleLbl="parChTrans1D2" presStyleIdx="1" presStyleCnt="3"/>
      <dgm:spPr/>
    </dgm:pt>
    <dgm:pt modelId="{89886AAA-07F5-4E75-BB10-C7AFB6C3B774}" type="pres">
      <dgm:prSet presAssocID="{FB267EEF-A44C-40DB-AD60-CA2017A96E97}" presName="hierRoot2" presStyleCnt="0">
        <dgm:presLayoutVars>
          <dgm:hierBranch val="init"/>
        </dgm:presLayoutVars>
      </dgm:prSet>
      <dgm:spPr/>
    </dgm:pt>
    <dgm:pt modelId="{F8BB5DD2-C464-4F48-AFCB-C2789EA3D685}" type="pres">
      <dgm:prSet presAssocID="{FB267EEF-A44C-40DB-AD60-CA2017A96E97}" presName="rootComposite" presStyleCnt="0"/>
      <dgm:spPr/>
    </dgm:pt>
    <dgm:pt modelId="{4F11478F-68F3-4A71-BC8F-A10A8DD0770E}" type="pres">
      <dgm:prSet presAssocID="{FB267EEF-A44C-40DB-AD60-CA2017A96E97}" presName="rootText" presStyleLbl="node2" presStyleIdx="1" presStyleCnt="3">
        <dgm:presLayoutVars>
          <dgm:chPref val="3"/>
        </dgm:presLayoutVars>
      </dgm:prSet>
      <dgm:spPr/>
    </dgm:pt>
    <dgm:pt modelId="{FD971626-F67F-4E4A-82F6-1E31E3B83DA8}" type="pres">
      <dgm:prSet presAssocID="{FB267EEF-A44C-40DB-AD60-CA2017A96E97}" presName="rootConnector" presStyleLbl="node2" presStyleIdx="1" presStyleCnt="3"/>
      <dgm:spPr/>
    </dgm:pt>
    <dgm:pt modelId="{64B86649-43D9-4694-B089-718E1E42965D}" type="pres">
      <dgm:prSet presAssocID="{FB267EEF-A44C-40DB-AD60-CA2017A96E97}" presName="hierChild4" presStyleCnt="0"/>
      <dgm:spPr/>
    </dgm:pt>
    <dgm:pt modelId="{E2194332-B723-43D6-924A-2EE4BA25D28B}" type="pres">
      <dgm:prSet presAssocID="{FB267EEF-A44C-40DB-AD60-CA2017A96E97}" presName="hierChild5" presStyleCnt="0"/>
      <dgm:spPr/>
    </dgm:pt>
    <dgm:pt modelId="{608F2A35-9DC4-4714-AAE0-8D607781BE8D}" type="pres">
      <dgm:prSet presAssocID="{7E31F66F-376B-4235-BCD5-0F7BD82B25EC}" presName="Name37" presStyleLbl="parChTrans1D2" presStyleIdx="2" presStyleCnt="3"/>
      <dgm:spPr/>
    </dgm:pt>
    <dgm:pt modelId="{B404C994-5190-4FF5-B45F-3A7BDDA34B48}" type="pres">
      <dgm:prSet presAssocID="{0AC0220E-6210-471A-B282-1D977B8156E8}" presName="hierRoot2" presStyleCnt="0">
        <dgm:presLayoutVars>
          <dgm:hierBranch val="init"/>
        </dgm:presLayoutVars>
      </dgm:prSet>
      <dgm:spPr/>
    </dgm:pt>
    <dgm:pt modelId="{AE0230AE-BF18-4E4C-B87C-060BD1139320}" type="pres">
      <dgm:prSet presAssocID="{0AC0220E-6210-471A-B282-1D977B8156E8}" presName="rootComposite" presStyleCnt="0"/>
      <dgm:spPr/>
    </dgm:pt>
    <dgm:pt modelId="{F9AF12D0-7745-4378-A9F9-6A006BEFEB69}" type="pres">
      <dgm:prSet presAssocID="{0AC0220E-6210-471A-B282-1D977B8156E8}" presName="rootText" presStyleLbl="node2" presStyleIdx="2" presStyleCnt="3">
        <dgm:presLayoutVars>
          <dgm:chPref val="3"/>
        </dgm:presLayoutVars>
      </dgm:prSet>
      <dgm:spPr/>
    </dgm:pt>
    <dgm:pt modelId="{68A95C89-FCC9-4D53-8060-EB41241A81B6}" type="pres">
      <dgm:prSet presAssocID="{0AC0220E-6210-471A-B282-1D977B8156E8}" presName="rootConnector" presStyleLbl="node2" presStyleIdx="2" presStyleCnt="3"/>
      <dgm:spPr/>
    </dgm:pt>
    <dgm:pt modelId="{6911ECD9-4B5E-497F-B461-00FAE8B83F2A}" type="pres">
      <dgm:prSet presAssocID="{0AC0220E-6210-471A-B282-1D977B8156E8}" presName="hierChild4" presStyleCnt="0"/>
      <dgm:spPr/>
    </dgm:pt>
    <dgm:pt modelId="{4A760C84-C13E-476F-8BD5-B8998E9F5611}" type="pres">
      <dgm:prSet presAssocID="{0AC0220E-6210-471A-B282-1D977B8156E8}" presName="hierChild5" presStyleCnt="0"/>
      <dgm:spPr/>
    </dgm:pt>
    <dgm:pt modelId="{4FFBE8DA-0DCF-41FD-9CD9-1AD0CE46C5BB}" type="pres">
      <dgm:prSet presAssocID="{A2C7F66D-F2AB-4115-8BFD-F5AF9E122BBA}" presName="hierChild3" presStyleCnt="0"/>
      <dgm:spPr/>
    </dgm:pt>
  </dgm:ptLst>
  <dgm:cxnLst>
    <dgm:cxn modelId="{8F3BC300-EE6D-4BF5-A579-2F3A4F4CCA70}" srcId="{A2C7F66D-F2AB-4115-8BFD-F5AF9E122BBA}" destId="{FB267EEF-A44C-40DB-AD60-CA2017A96E97}" srcOrd="1" destOrd="0" parTransId="{BBDD2AAD-DE36-4AB8-A2DD-050ACC33127B}" sibTransId="{CF1F1DB4-952D-47C1-9C35-935B5D33FDEB}"/>
    <dgm:cxn modelId="{2EE7D70E-8DFA-48AB-BDED-F74DDD22DA39}" type="presOf" srcId="{0AC0220E-6210-471A-B282-1D977B8156E8}" destId="{F9AF12D0-7745-4378-A9F9-6A006BEFEB69}" srcOrd="0" destOrd="0" presId="urn:microsoft.com/office/officeart/2005/8/layout/orgChart1"/>
    <dgm:cxn modelId="{3FDF805D-73E1-40B6-89D5-1C22D60F7EC5}" srcId="{A2C7F66D-F2AB-4115-8BFD-F5AF9E122BBA}" destId="{661C7C00-AB0B-4008-9ECA-C40A942DC25E}" srcOrd="0" destOrd="0" parTransId="{A29FF12B-676C-442C-A221-8B0C8F137AC6}" sibTransId="{51A52320-D9E3-4224-ADCE-8576EAAB79BC}"/>
    <dgm:cxn modelId="{59FFA669-52DF-40F7-A5A4-23CCAF94A9B9}" type="presOf" srcId="{FB267EEF-A44C-40DB-AD60-CA2017A96E97}" destId="{FD971626-F67F-4E4A-82F6-1E31E3B83DA8}" srcOrd="1" destOrd="0" presId="urn:microsoft.com/office/officeart/2005/8/layout/orgChart1"/>
    <dgm:cxn modelId="{24A2DD6C-6451-4947-ABCB-D5A92D5A9693}" type="presOf" srcId="{661C7C00-AB0B-4008-9ECA-C40A942DC25E}" destId="{80C2D20D-2BB4-4D44-9CD1-C218CD5E3A11}" srcOrd="0" destOrd="0" presId="urn:microsoft.com/office/officeart/2005/8/layout/orgChart1"/>
    <dgm:cxn modelId="{EA88A657-72C0-49EA-9B98-130204B17827}" type="presOf" srcId="{0AC0220E-6210-471A-B282-1D977B8156E8}" destId="{68A95C89-FCC9-4D53-8060-EB41241A81B6}" srcOrd="1" destOrd="0" presId="urn:microsoft.com/office/officeart/2005/8/layout/orgChart1"/>
    <dgm:cxn modelId="{8BF74C96-6BDF-4DC8-9601-E30863C4536A}" type="presOf" srcId="{A2C7F66D-F2AB-4115-8BFD-F5AF9E122BBA}" destId="{F4952E67-1017-425B-921A-0BEDF86D7A88}" srcOrd="1" destOrd="0" presId="urn:microsoft.com/office/officeart/2005/8/layout/orgChart1"/>
    <dgm:cxn modelId="{583BC2A4-42EA-4040-9BD7-4B5716D629C1}" type="presOf" srcId="{FB267EEF-A44C-40DB-AD60-CA2017A96E97}" destId="{4F11478F-68F3-4A71-BC8F-A10A8DD0770E}" srcOrd="0" destOrd="0" presId="urn:microsoft.com/office/officeart/2005/8/layout/orgChart1"/>
    <dgm:cxn modelId="{8239EAB7-E37A-494E-8F39-A4864356C3DF}" srcId="{A2C7F66D-F2AB-4115-8BFD-F5AF9E122BBA}" destId="{0AC0220E-6210-471A-B282-1D977B8156E8}" srcOrd="2" destOrd="0" parTransId="{7E31F66F-376B-4235-BCD5-0F7BD82B25EC}" sibTransId="{C1AD9471-0A68-422F-BA97-BBE4555E544B}"/>
    <dgm:cxn modelId="{BDF725C3-9B42-4132-AB41-722BB948D29A}" type="presOf" srcId="{BBDD2AAD-DE36-4AB8-A2DD-050ACC33127B}" destId="{78651205-4A01-4AC6-8E46-9B7FE55CEADD}" srcOrd="0" destOrd="0" presId="urn:microsoft.com/office/officeart/2005/8/layout/orgChart1"/>
    <dgm:cxn modelId="{7AD57BC3-8F17-4AAA-A4A9-CB6D4FDE8B3B}" srcId="{9AC832A6-167D-4C3C-961C-9DA815170203}" destId="{A2C7F66D-F2AB-4115-8BFD-F5AF9E122BBA}" srcOrd="0" destOrd="0" parTransId="{097CFB8F-02E9-4303-A083-71014587C91F}" sibTransId="{0C58700F-B2AE-4237-ABC1-96D7A6C1C722}"/>
    <dgm:cxn modelId="{F2994DCB-A5AE-492C-B038-2C6BCAC4D83D}" type="presOf" srcId="{9AC832A6-167D-4C3C-961C-9DA815170203}" destId="{C4D9E288-0AAB-4E7D-B466-1BD2A4C0E2A2}" srcOrd="0" destOrd="0" presId="urn:microsoft.com/office/officeart/2005/8/layout/orgChart1"/>
    <dgm:cxn modelId="{AA48B6CB-6162-4FA7-94EE-8AA15F139287}" type="presOf" srcId="{661C7C00-AB0B-4008-9ECA-C40A942DC25E}" destId="{4EBABE2D-0EBB-4845-A1C8-9A03A4950679}" srcOrd="1" destOrd="0" presId="urn:microsoft.com/office/officeart/2005/8/layout/orgChart1"/>
    <dgm:cxn modelId="{EB173FF3-1D80-4249-962C-CD5ED2048C70}" type="presOf" srcId="{A29FF12B-676C-442C-A221-8B0C8F137AC6}" destId="{2C908347-2E9E-4BDB-ADBA-39A0E0D86D7A}" srcOrd="0" destOrd="0" presId="urn:microsoft.com/office/officeart/2005/8/layout/orgChart1"/>
    <dgm:cxn modelId="{2123DCF4-80F1-4F3B-BA5E-D5DB187E677C}" type="presOf" srcId="{7E31F66F-376B-4235-BCD5-0F7BD82B25EC}" destId="{608F2A35-9DC4-4714-AAE0-8D607781BE8D}" srcOrd="0" destOrd="0" presId="urn:microsoft.com/office/officeart/2005/8/layout/orgChart1"/>
    <dgm:cxn modelId="{F82900FC-3836-4B8F-8513-093CB63D00C0}" type="presOf" srcId="{A2C7F66D-F2AB-4115-8BFD-F5AF9E122BBA}" destId="{3C3F633E-4501-4C7A-8A74-FA9C6339DC89}" srcOrd="0" destOrd="0" presId="urn:microsoft.com/office/officeart/2005/8/layout/orgChart1"/>
    <dgm:cxn modelId="{05CA099F-22DF-47EA-BB9D-E2023A2E4D8D}" type="presParOf" srcId="{C4D9E288-0AAB-4E7D-B466-1BD2A4C0E2A2}" destId="{0AD28419-2A1D-4444-B18E-4E2A5669A42D}" srcOrd="0" destOrd="0" presId="urn:microsoft.com/office/officeart/2005/8/layout/orgChart1"/>
    <dgm:cxn modelId="{2F981122-F78D-4608-99C5-E96C63FD9963}" type="presParOf" srcId="{0AD28419-2A1D-4444-B18E-4E2A5669A42D}" destId="{1E96FEF8-6F9D-4A93-8D07-5490DE51E3DB}" srcOrd="0" destOrd="0" presId="urn:microsoft.com/office/officeart/2005/8/layout/orgChart1"/>
    <dgm:cxn modelId="{6D211680-131C-4D3B-8541-31044060857B}" type="presParOf" srcId="{1E96FEF8-6F9D-4A93-8D07-5490DE51E3DB}" destId="{3C3F633E-4501-4C7A-8A74-FA9C6339DC89}" srcOrd="0" destOrd="0" presId="urn:microsoft.com/office/officeart/2005/8/layout/orgChart1"/>
    <dgm:cxn modelId="{A28FC13B-2F0F-4897-A08B-F90913D0662A}" type="presParOf" srcId="{1E96FEF8-6F9D-4A93-8D07-5490DE51E3DB}" destId="{F4952E67-1017-425B-921A-0BEDF86D7A88}" srcOrd="1" destOrd="0" presId="urn:microsoft.com/office/officeart/2005/8/layout/orgChart1"/>
    <dgm:cxn modelId="{4B905478-F86F-45C9-AB66-A4EDA3626855}" type="presParOf" srcId="{0AD28419-2A1D-4444-B18E-4E2A5669A42D}" destId="{1493AFB1-737E-4E0E-BE3D-85A1F181E299}" srcOrd="1" destOrd="0" presId="urn:microsoft.com/office/officeart/2005/8/layout/orgChart1"/>
    <dgm:cxn modelId="{D1F4137E-918B-4140-BDD7-58E804DEC0DC}" type="presParOf" srcId="{1493AFB1-737E-4E0E-BE3D-85A1F181E299}" destId="{2C908347-2E9E-4BDB-ADBA-39A0E0D86D7A}" srcOrd="0" destOrd="0" presId="urn:microsoft.com/office/officeart/2005/8/layout/orgChart1"/>
    <dgm:cxn modelId="{8BABD814-9AFA-4099-BB8D-3F485C7B5C92}" type="presParOf" srcId="{1493AFB1-737E-4E0E-BE3D-85A1F181E299}" destId="{8134C618-4047-461E-8A3E-07774ACFE848}" srcOrd="1" destOrd="0" presId="urn:microsoft.com/office/officeart/2005/8/layout/orgChart1"/>
    <dgm:cxn modelId="{3B49E56C-32ED-449C-AA2C-D882C2DA0E12}" type="presParOf" srcId="{8134C618-4047-461E-8A3E-07774ACFE848}" destId="{41F8137B-C4DE-4A0E-B732-4C19F263A872}" srcOrd="0" destOrd="0" presId="urn:microsoft.com/office/officeart/2005/8/layout/orgChart1"/>
    <dgm:cxn modelId="{D0C113FE-88FC-4BAD-82D0-891ADA38E5DE}" type="presParOf" srcId="{41F8137B-C4DE-4A0E-B732-4C19F263A872}" destId="{80C2D20D-2BB4-4D44-9CD1-C218CD5E3A11}" srcOrd="0" destOrd="0" presId="urn:microsoft.com/office/officeart/2005/8/layout/orgChart1"/>
    <dgm:cxn modelId="{FBF002E3-2C86-4F00-8488-26D7DDB59D1E}" type="presParOf" srcId="{41F8137B-C4DE-4A0E-B732-4C19F263A872}" destId="{4EBABE2D-0EBB-4845-A1C8-9A03A4950679}" srcOrd="1" destOrd="0" presId="urn:microsoft.com/office/officeart/2005/8/layout/orgChart1"/>
    <dgm:cxn modelId="{0DA90A4E-CBD9-47EC-8228-D6635B9673C0}" type="presParOf" srcId="{8134C618-4047-461E-8A3E-07774ACFE848}" destId="{616928BB-AADC-4310-A46E-70337156D299}" srcOrd="1" destOrd="0" presId="urn:microsoft.com/office/officeart/2005/8/layout/orgChart1"/>
    <dgm:cxn modelId="{AD8B430C-FA1D-4775-BCBF-A7B2DCD4671F}" type="presParOf" srcId="{8134C618-4047-461E-8A3E-07774ACFE848}" destId="{BE44759D-CCF5-4EF4-8FAA-418C28629CA2}" srcOrd="2" destOrd="0" presId="urn:microsoft.com/office/officeart/2005/8/layout/orgChart1"/>
    <dgm:cxn modelId="{C6A9FACA-6B39-4881-89BE-93D640E3B352}" type="presParOf" srcId="{1493AFB1-737E-4E0E-BE3D-85A1F181E299}" destId="{78651205-4A01-4AC6-8E46-9B7FE55CEADD}" srcOrd="2" destOrd="0" presId="urn:microsoft.com/office/officeart/2005/8/layout/orgChart1"/>
    <dgm:cxn modelId="{EF012373-3E35-46D4-A03F-824F37463168}" type="presParOf" srcId="{1493AFB1-737E-4E0E-BE3D-85A1F181E299}" destId="{89886AAA-07F5-4E75-BB10-C7AFB6C3B774}" srcOrd="3" destOrd="0" presId="urn:microsoft.com/office/officeart/2005/8/layout/orgChart1"/>
    <dgm:cxn modelId="{B703627A-A239-454A-892B-AA170CD577BF}" type="presParOf" srcId="{89886AAA-07F5-4E75-BB10-C7AFB6C3B774}" destId="{F8BB5DD2-C464-4F48-AFCB-C2789EA3D685}" srcOrd="0" destOrd="0" presId="urn:microsoft.com/office/officeart/2005/8/layout/orgChart1"/>
    <dgm:cxn modelId="{A4DA9DBA-4ABF-4045-BE88-CAB5BEEAC67E}" type="presParOf" srcId="{F8BB5DD2-C464-4F48-AFCB-C2789EA3D685}" destId="{4F11478F-68F3-4A71-BC8F-A10A8DD0770E}" srcOrd="0" destOrd="0" presId="urn:microsoft.com/office/officeart/2005/8/layout/orgChart1"/>
    <dgm:cxn modelId="{0485142A-8D01-4382-BCE1-FE5FC891F65F}" type="presParOf" srcId="{F8BB5DD2-C464-4F48-AFCB-C2789EA3D685}" destId="{FD971626-F67F-4E4A-82F6-1E31E3B83DA8}" srcOrd="1" destOrd="0" presId="urn:microsoft.com/office/officeart/2005/8/layout/orgChart1"/>
    <dgm:cxn modelId="{A5208DF4-7FB0-4C7D-BEA0-9B634E92A81A}" type="presParOf" srcId="{89886AAA-07F5-4E75-BB10-C7AFB6C3B774}" destId="{64B86649-43D9-4694-B089-718E1E42965D}" srcOrd="1" destOrd="0" presId="urn:microsoft.com/office/officeart/2005/8/layout/orgChart1"/>
    <dgm:cxn modelId="{3FB1FECD-3A29-4F6F-98AB-7948062AA053}" type="presParOf" srcId="{89886AAA-07F5-4E75-BB10-C7AFB6C3B774}" destId="{E2194332-B723-43D6-924A-2EE4BA25D28B}" srcOrd="2" destOrd="0" presId="urn:microsoft.com/office/officeart/2005/8/layout/orgChart1"/>
    <dgm:cxn modelId="{472402E8-A7BA-4C12-B459-D628DE029CA1}" type="presParOf" srcId="{1493AFB1-737E-4E0E-BE3D-85A1F181E299}" destId="{608F2A35-9DC4-4714-AAE0-8D607781BE8D}" srcOrd="4" destOrd="0" presId="urn:microsoft.com/office/officeart/2005/8/layout/orgChart1"/>
    <dgm:cxn modelId="{73BA433F-D38D-4584-8C33-E793337C881A}" type="presParOf" srcId="{1493AFB1-737E-4E0E-BE3D-85A1F181E299}" destId="{B404C994-5190-4FF5-B45F-3A7BDDA34B48}" srcOrd="5" destOrd="0" presId="urn:microsoft.com/office/officeart/2005/8/layout/orgChart1"/>
    <dgm:cxn modelId="{A64BB56C-5B37-4CA4-99ED-9D0A7C13F796}" type="presParOf" srcId="{B404C994-5190-4FF5-B45F-3A7BDDA34B48}" destId="{AE0230AE-BF18-4E4C-B87C-060BD1139320}" srcOrd="0" destOrd="0" presId="urn:microsoft.com/office/officeart/2005/8/layout/orgChart1"/>
    <dgm:cxn modelId="{5D71B370-29AB-4513-83EB-3AEBD1B52E29}" type="presParOf" srcId="{AE0230AE-BF18-4E4C-B87C-060BD1139320}" destId="{F9AF12D0-7745-4378-A9F9-6A006BEFEB69}" srcOrd="0" destOrd="0" presId="urn:microsoft.com/office/officeart/2005/8/layout/orgChart1"/>
    <dgm:cxn modelId="{1E784033-83AB-460F-9EC3-B2E2B7C95693}" type="presParOf" srcId="{AE0230AE-BF18-4E4C-B87C-060BD1139320}" destId="{68A95C89-FCC9-4D53-8060-EB41241A81B6}" srcOrd="1" destOrd="0" presId="urn:microsoft.com/office/officeart/2005/8/layout/orgChart1"/>
    <dgm:cxn modelId="{C9CC532C-CF0F-4E07-9FBB-2171B32E8009}" type="presParOf" srcId="{B404C994-5190-4FF5-B45F-3A7BDDA34B48}" destId="{6911ECD9-4B5E-497F-B461-00FAE8B83F2A}" srcOrd="1" destOrd="0" presId="urn:microsoft.com/office/officeart/2005/8/layout/orgChart1"/>
    <dgm:cxn modelId="{A05FD2E2-82FB-45A7-99D7-D316B1933544}" type="presParOf" srcId="{B404C994-5190-4FF5-B45F-3A7BDDA34B48}" destId="{4A760C84-C13E-476F-8BD5-B8998E9F5611}" srcOrd="2" destOrd="0" presId="urn:microsoft.com/office/officeart/2005/8/layout/orgChart1"/>
    <dgm:cxn modelId="{F50EC90B-3677-49B7-81C4-86B0E691092B}" type="presParOf" srcId="{0AD28419-2A1D-4444-B18E-4E2A5669A42D}" destId="{4FFBE8DA-0DCF-41FD-9CD9-1AD0CE46C5BB}" srcOrd="2" destOrd="0" presId="urn:microsoft.com/office/officeart/2005/8/layout/orgChar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7.xml><?xml version="1.0" encoding="utf-8"?>
<dgm:dataModel xmlns:dgm="http://schemas.openxmlformats.org/drawingml/2006/diagram" xmlns:a="http://schemas.openxmlformats.org/drawingml/2006/main">
  <dgm:ptLst>
    <dgm:pt modelId="{EC9912C4-7FA5-415B-90D9-8183CF50E625}" type="doc">
      <dgm:prSet loTypeId="urn:microsoft.com/office/officeart/2009/3/layout/HorizontalOrganizationChart" loCatId="hierarchy" qsTypeId="urn:microsoft.com/office/officeart/2005/8/quickstyle/simple1" qsCatId="simple" csTypeId="urn:microsoft.com/office/officeart/2005/8/colors/accent1_2" csCatId="accent1" phldr="1"/>
      <dgm:spPr/>
      <dgm:t>
        <a:bodyPr/>
        <a:lstStyle/>
        <a:p>
          <a:endParaRPr lang="en-US"/>
        </a:p>
      </dgm:t>
    </dgm:pt>
    <dgm:pt modelId="{0105BD09-F474-4E08-941D-03ECA82FC8FC}">
      <dgm:prSet custT="1"/>
      <dgm:spPr>
        <a:solidFill>
          <a:srgbClr val="7030A0"/>
        </a:solidFill>
        <a:ln w="38100"/>
      </dgm:spPr>
      <dgm:t>
        <a:bodyPr/>
        <a:lstStyle/>
        <a:p>
          <a:r>
            <a:rPr lang="fa-IR" sz="1800" b="1" dirty="0">
              <a:cs typeface="+mj-cs"/>
            </a:rPr>
            <a:t> ناشی از</a:t>
          </a:r>
          <a:r>
            <a:rPr lang="en-US" sz="1800" b="1" dirty="0">
              <a:cs typeface="+mj-cs"/>
            </a:rPr>
            <a:t>A</a:t>
          </a:r>
          <a:r>
            <a:rPr lang="fa-IR" sz="1800" b="1" dirty="0">
              <a:cs typeface="+mj-cs"/>
            </a:rPr>
            <a:t> ایدز بیمار انتقال خون</a:t>
          </a:r>
          <a:endParaRPr lang="en-US" sz="1800" b="1" dirty="0">
            <a:cs typeface="+mj-cs"/>
          </a:endParaRPr>
        </a:p>
      </dgm:t>
    </dgm:pt>
    <dgm:pt modelId="{3C1AC3EF-804E-45CC-BF1A-18B9CA92A24E}" type="parTrans" cxnId="{2ECF4AD3-68D7-4FE5-AAC3-FA606672727C}">
      <dgm:prSet/>
      <dgm:spPr/>
      <dgm:t>
        <a:bodyPr/>
        <a:lstStyle/>
        <a:p>
          <a:endParaRPr lang="en-US"/>
        </a:p>
      </dgm:t>
    </dgm:pt>
    <dgm:pt modelId="{C6D730D6-031B-4567-90C3-D6704F139E94}" type="sibTrans" cxnId="{2ECF4AD3-68D7-4FE5-AAC3-FA606672727C}">
      <dgm:prSet/>
      <dgm:spPr/>
      <dgm:t>
        <a:bodyPr/>
        <a:lstStyle/>
        <a:p>
          <a:endParaRPr lang="en-US"/>
        </a:p>
      </dgm:t>
    </dgm:pt>
    <dgm:pt modelId="{B256DDF7-FA42-413D-A564-64E2FEB4370C}">
      <dgm:prSet custT="1"/>
      <dgm:spPr>
        <a:solidFill>
          <a:srgbClr val="7030A0"/>
        </a:solidFill>
        <a:ln w="38100"/>
      </dgm:spPr>
      <dgm:t>
        <a:bodyPr/>
        <a:lstStyle/>
        <a:p>
          <a:r>
            <a:rPr lang="fa-IR" sz="1800" b="1">
              <a:cs typeface="+mj-cs"/>
            </a:rPr>
            <a:t>پزشک اطلاع می دهد. </a:t>
          </a:r>
          <a:endParaRPr lang="en-US" sz="1800" b="1">
            <a:cs typeface="+mj-cs"/>
          </a:endParaRPr>
        </a:p>
      </dgm:t>
    </dgm:pt>
    <dgm:pt modelId="{F62114E1-CEFE-4F83-B491-05A257E530D1}" type="parTrans" cxnId="{4179BF77-2385-4D9E-89F0-F74043438A0B}">
      <dgm:prSet/>
      <dgm:spPr>
        <a:solidFill>
          <a:srgbClr val="7030A0"/>
        </a:solidFill>
        <a:ln w="38100"/>
      </dgm:spPr>
      <dgm:t>
        <a:bodyPr/>
        <a:lstStyle/>
        <a:p>
          <a:endParaRPr lang="en-US" sz="2400" b="1">
            <a:cs typeface="+mj-cs"/>
          </a:endParaRPr>
        </a:p>
      </dgm:t>
    </dgm:pt>
    <dgm:pt modelId="{B6C5D10C-9D12-4FCE-A0B3-74C939901400}" type="sibTrans" cxnId="{4179BF77-2385-4D9E-89F0-F74043438A0B}">
      <dgm:prSet/>
      <dgm:spPr/>
      <dgm:t>
        <a:bodyPr/>
        <a:lstStyle/>
        <a:p>
          <a:endParaRPr lang="en-US"/>
        </a:p>
      </dgm:t>
    </dgm:pt>
    <dgm:pt modelId="{4CB0F0CC-0EEA-4BB2-944A-8823A6364B16}">
      <dgm:prSet custT="1"/>
      <dgm:spPr>
        <a:solidFill>
          <a:srgbClr val="7030A0"/>
        </a:solidFill>
        <a:ln w="38100"/>
      </dgm:spPr>
      <dgm:t>
        <a:bodyPr/>
        <a:lstStyle/>
        <a:p>
          <a:r>
            <a:rPr lang="en-US" sz="1800" b="1" dirty="0">
              <a:cs typeface="+mj-cs"/>
            </a:rPr>
            <a:t>A</a:t>
          </a:r>
          <a:r>
            <a:rPr lang="fa-IR" sz="1800" b="1" dirty="0">
              <a:cs typeface="+mj-cs"/>
            </a:rPr>
            <a:t>بیمار</a:t>
          </a:r>
          <a:endParaRPr lang="en-US" sz="1800" b="1" dirty="0">
            <a:cs typeface="+mj-cs"/>
          </a:endParaRPr>
        </a:p>
      </dgm:t>
    </dgm:pt>
    <dgm:pt modelId="{3C21481B-AD46-4492-93B0-CBFD99EF1A13}" type="parTrans" cxnId="{3742E924-1DF9-4B71-8BA4-88099241A4B4}">
      <dgm:prSet/>
      <dgm:spPr>
        <a:solidFill>
          <a:srgbClr val="7030A0"/>
        </a:solidFill>
        <a:ln w="38100"/>
      </dgm:spPr>
      <dgm:t>
        <a:bodyPr/>
        <a:lstStyle/>
        <a:p>
          <a:endParaRPr lang="en-US" sz="2400" b="1">
            <a:cs typeface="+mj-cs"/>
          </a:endParaRPr>
        </a:p>
      </dgm:t>
    </dgm:pt>
    <dgm:pt modelId="{AD125F3D-7857-49C9-90F8-5D6DE29E98B7}" type="sibTrans" cxnId="{3742E924-1DF9-4B71-8BA4-88099241A4B4}">
      <dgm:prSet/>
      <dgm:spPr/>
      <dgm:t>
        <a:bodyPr/>
        <a:lstStyle/>
        <a:p>
          <a:endParaRPr lang="en-US"/>
        </a:p>
      </dgm:t>
    </dgm:pt>
    <dgm:pt modelId="{CCF58C88-1B73-46B2-AC46-E8D771156AC7}">
      <dgm:prSet custT="1"/>
      <dgm:spPr>
        <a:solidFill>
          <a:srgbClr val="7030A0"/>
        </a:solidFill>
        <a:ln w="38100"/>
      </dgm:spPr>
      <dgm:t>
        <a:bodyPr/>
        <a:lstStyle/>
        <a:p>
          <a:r>
            <a:rPr lang="en-US" sz="1800" b="1" dirty="0">
              <a:cs typeface="+mj-cs"/>
            </a:rPr>
            <a:t>B</a:t>
          </a:r>
          <a:r>
            <a:rPr lang="fa-IR" sz="1800" b="1" dirty="0">
              <a:cs typeface="+mj-cs"/>
            </a:rPr>
            <a:t>ایدز بیمار </a:t>
          </a:r>
          <a:endParaRPr lang="en-US" sz="1800" b="1" dirty="0">
            <a:cs typeface="+mj-cs"/>
          </a:endParaRPr>
        </a:p>
      </dgm:t>
    </dgm:pt>
    <dgm:pt modelId="{51820D42-263B-447C-A8E1-BF3177092B67}" type="parTrans" cxnId="{B3496640-DF49-4811-9690-7A22ADB4D5E7}">
      <dgm:prSet/>
      <dgm:spPr>
        <a:solidFill>
          <a:srgbClr val="7030A0"/>
        </a:solidFill>
        <a:ln w="38100"/>
      </dgm:spPr>
      <dgm:t>
        <a:bodyPr/>
        <a:lstStyle/>
        <a:p>
          <a:endParaRPr lang="en-US" sz="2400" b="1">
            <a:cs typeface="+mj-cs"/>
          </a:endParaRPr>
        </a:p>
      </dgm:t>
    </dgm:pt>
    <dgm:pt modelId="{E33EEE58-0EC7-44C7-B45D-7CD2F5B9CB43}" type="sibTrans" cxnId="{B3496640-DF49-4811-9690-7A22ADB4D5E7}">
      <dgm:prSet/>
      <dgm:spPr/>
      <dgm:t>
        <a:bodyPr/>
        <a:lstStyle/>
        <a:p>
          <a:endParaRPr lang="en-US"/>
        </a:p>
      </dgm:t>
    </dgm:pt>
    <dgm:pt modelId="{BC880FD0-4E81-4AE1-8E87-7FCAE12913D1}">
      <dgm:prSet custT="1"/>
      <dgm:spPr>
        <a:solidFill>
          <a:srgbClr val="7030A0"/>
        </a:solidFill>
        <a:ln w="38100"/>
      </dgm:spPr>
      <dgm:t>
        <a:bodyPr/>
        <a:lstStyle/>
        <a:p>
          <a:r>
            <a:rPr lang="fa-IR" sz="1800" b="1" dirty="0">
              <a:cs typeface="+mj-cs"/>
            </a:rPr>
            <a:t>پزشک مسئول نیست.</a:t>
          </a:r>
          <a:endParaRPr lang="en-US" sz="1800" b="1" dirty="0">
            <a:cs typeface="+mj-cs"/>
          </a:endParaRPr>
        </a:p>
      </dgm:t>
    </dgm:pt>
    <dgm:pt modelId="{F1C8F15D-4578-4A2D-AE06-CBE261E566D2}" type="parTrans" cxnId="{617FE678-5517-49F0-8D0B-B7F9AED7AF05}">
      <dgm:prSet/>
      <dgm:spPr>
        <a:solidFill>
          <a:srgbClr val="7030A0"/>
        </a:solidFill>
        <a:ln w="38100"/>
      </dgm:spPr>
      <dgm:t>
        <a:bodyPr/>
        <a:lstStyle/>
        <a:p>
          <a:endParaRPr lang="en-US" sz="2400" b="1">
            <a:cs typeface="+mj-cs"/>
          </a:endParaRPr>
        </a:p>
      </dgm:t>
    </dgm:pt>
    <dgm:pt modelId="{54C16D81-D142-4610-B688-FBC60B1D17FA}" type="sibTrans" cxnId="{617FE678-5517-49F0-8D0B-B7F9AED7AF05}">
      <dgm:prSet/>
      <dgm:spPr/>
      <dgm:t>
        <a:bodyPr/>
        <a:lstStyle/>
        <a:p>
          <a:endParaRPr lang="en-US"/>
        </a:p>
      </dgm:t>
    </dgm:pt>
    <dgm:pt modelId="{53ED903C-21E5-47E3-BDA0-1AB589A5020C}">
      <dgm:prSet custT="1"/>
      <dgm:spPr>
        <a:solidFill>
          <a:srgbClr val="7030A0"/>
        </a:solidFill>
        <a:ln w="38100"/>
      </dgm:spPr>
      <dgm:t>
        <a:bodyPr/>
        <a:lstStyle/>
        <a:p>
          <a:r>
            <a:rPr lang="fa-IR" sz="1800" b="1">
              <a:cs typeface="+mj-cs"/>
            </a:rPr>
            <a:t>پزشک اطلاع نمی دهد.</a:t>
          </a:r>
          <a:endParaRPr lang="en-US" sz="1800" b="1">
            <a:cs typeface="+mj-cs"/>
          </a:endParaRPr>
        </a:p>
      </dgm:t>
    </dgm:pt>
    <dgm:pt modelId="{727B03A0-C1BA-4349-B76A-E7CED5D6A88F}" type="parTrans" cxnId="{AB8CC231-0180-4C31-9966-17371B470E8A}">
      <dgm:prSet/>
      <dgm:spPr>
        <a:solidFill>
          <a:srgbClr val="7030A0"/>
        </a:solidFill>
        <a:ln w="38100"/>
      </dgm:spPr>
      <dgm:t>
        <a:bodyPr/>
        <a:lstStyle/>
        <a:p>
          <a:endParaRPr lang="en-US" sz="2400" b="1">
            <a:cs typeface="+mj-cs"/>
          </a:endParaRPr>
        </a:p>
      </dgm:t>
    </dgm:pt>
    <dgm:pt modelId="{CC6FB91E-7027-407F-8209-22046C5749EE}" type="sibTrans" cxnId="{AB8CC231-0180-4C31-9966-17371B470E8A}">
      <dgm:prSet/>
      <dgm:spPr/>
      <dgm:t>
        <a:bodyPr/>
        <a:lstStyle/>
        <a:p>
          <a:endParaRPr lang="en-US"/>
        </a:p>
      </dgm:t>
    </dgm:pt>
    <dgm:pt modelId="{5A93A727-5FBC-4AD1-BC97-84497167877A}">
      <dgm:prSet custT="1"/>
      <dgm:spPr>
        <a:solidFill>
          <a:srgbClr val="7030A0"/>
        </a:solidFill>
        <a:ln w="38100"/>
      </dgm:spPr>
      <dgm:t>
        <a:bodyPr/>
        <a:lstStyle/>
        <a:p>
          <a:r>
            <a:rPr lang="en-US" sz="1800" b="1" dirty="0">
              <a:cs typeface="+mj-cs"/>
            </a:rPr>
            <a:t>A</a:t>
          </a:r>
          <a:r>
            <a:rPr lang="fa-IR" sz="1800" b="1" dirty="0">
              <a:cs typeface="+mj-cs"/>
            </a:rPr>
            <a:t>بیمار</a:t>
          </a:r>
          <a:endParaRPr lang="en-US" sz="1800" b="1" dirty="0">
            <a:cs typeface="+mj-cs"/>
          </a:endParaRPr>
        </a:p>
      </dgm:t>
    </dgm:pt>
    <dgm:pt modelId="{FB4DB3BA-5829-4D41-8C5C-2473397CB20A}" type="parTrans" cxnId="{B44AF569-849D-4A58-92B2-1F42E2C46686}">
      <dgm:prSet/>
      <dgm:spPr>
        <a:solidFill>
          <a:srgbClr val="7030A0"/>
        </a:solidFill>
        <a:ln w="38100"/>
      </dgm:spPr>
      <dgm:t>
        <a:bodyPr/>
        <a:lstStyle/>
        <a:p>
          <a:endParaRPr lang="en-US" sz="2400" b="1">
            <a:cs typeface="+mj-cs"/>
          </a:endParaRPr>
        </a:p>
      </dgm:t>
    </dgm:pt>
    <dgm:pt modelId="{EA85C350-7D8D-4484-9502-B538FB09A1F4}" type="sibTrans" cxnId="{B44AF569-849D-4A58-92B2-1F42E2C46686}">
      <dgm:prSet/>
      <dgm:spPr/>
      <dgm:t>
        <a:bodyPr/>
        <a:lstStyle/>
        <a:p>
          <a:endParaRPr lang="en-US"/>
        </a:p>
      </dgm:t>
    </dgm:pt>
    <dgm:pt modelId="{ADBF0F3C-FF13-43DB-A4B9-84B9F2EB2E0F}">
      <dgm:prSet custT="1"/>
      <dgm:spPr>
        <a:solidFill>
          <a:srgbClr val="7030A0"/>
        </a:solidFill>
        <a:ln w="38100"/>
      </dgm:spPr>
      <dgm:t>
        <a:bodyPr/>
        <a:lstStyle/>
        <a:p>
          <a:r>
            <a:rPr lang="en-US" sz="1800" b="1" dirty="0">
              <a:cs typeface="+mj-cs"/>
            </a:rPr>
            <a:t>B</a:t>
          </a:r>
          <a:r>
            <a:rPr lang="fa-IR" sz="1800" b="1" dirty="0">
              <a:cs typeface="+mj-cs"/>
            </a:rPr>
            <a:t>ایدز بیمار </a:t>
          </a:r>
          <a:endParaRPr lang="en-US" sz="1800" b="1" dirty="0">
            <a:cs typeface="+mj-cs"/>
          </a:endParaRPr>
        </a:p>
      </dgm:t>
    </dgm:pt>
    <dgm:pt modelId="{CC875E82-A9DA-4F06-A758-46A0AE2BECC1}" type="parTrans" cxnId="{7E7573FB-3494-4508-A110-1E63E1EA18BD}">
      <dgm:prSet/>
      <dgm:spPr>
        <a:solidFill>
          <a:srgbClr val="7030A0"/>
        </a:solidFill>
        <a:ln w="38100"/>
      </dgm:spPr>
      <dgm:t>
        <a:bodyPr/>
        <a:lstStyle/>
        <a:p>
          <a:endParaRPr lang="en-US" sz="2400" b="1">
            <a:cs typeface="+mj-cs"/>
          </a:endParaRPr>
        </a:p>
      </dgm:t>
    </dgm:pt>
    <dgm:pt modelId="{BFA80234-807F-46CC-AF29-3A810A1F4A4D}" type="sibTrans" cxnId="{7E7573FB-3494-4508-A110-1E63E1EA18BD}">
      <dgm:prSet/>
      <dgm:spPr/>
      <dgm:t>
        <a:bodyPr/>
        <a:lstStyle/>
        <a:p>
          <a:endParaRPr lang="en-US"/>
        </a:p>
      </dgm:t>
    </dgm:pt>
    <dgm:pt modelId="{781178FA-70F9-40C2-8E82-83AF649C6BB1}">
      <dgm:prSet custT="1"/>
      <dgm:spPr>
        <a:solidFill>
          <a:srgbClr val="7030A0"/>
        </a:solidFill>
        <a:ln w="38100"/>
      </dgm:spPr>
      <dgm:t>
        <a:bodyPr/>
        <a:lstStyle/>
        <a:p>
          <a:r>
            <a:rPr lang="fa-IR" sz="1800" b="1">
              <a:cs typeface="+mj-cs"/>
            </a:rPr>
            <a:t>پزشک مسئول است.</a:t>
          </a:r>
          <a:endParaRPr lang="en-US" sz="1800" b="1">
            <a:cs typeface="+mj-cs"/>
          </a:endParaRPr>
        </a:p>
      </dgm:t>
    </dgm:pt>
    <dgm:pt modelId="{34C3DBE9-C11D-4BE7-A492-A646F1337543}" type="parTrans" cxnId="{A4655EA6-B477-48F7-A5DA-A075F12BED47}">
      <dgm:prSet/>
      <dgm:spPr>
        <a:solidFill>
          <a:srgbClr val="7030A0"/>
        </a:solidFill>
        <a:ln w="38100"/>
      </dgm:spPr>
      <dgm:t>
        <a:bodyPr/>
        <a:lstStyle/>
        <a:p>
          <a:endParaRPr lang="en-US" sz="2400" b="1">
            <a:cs typeface="+mj-cs"/>
          </a:endParaRPr>
        </a:p>
      </dgm:t>
    </dgm:pt>
    <dgm:pt modelId="{8937DE18-F8B4-4750-A070-96BD6B494DC8}" type="sibTrans" cxnId="{A4655EA6-B477-48F7-A5DA-A075F12BED47}">
      <dgm:prSet/>
      <dgm:spPr/>
      <dgm:t>
        <a:bodyPr/>
        <a:lstStyle/>
        <a:p>
          <a:endParaRPr lang="en-US"/>
        </a:p>
      </dgm:t>
    </dgm:pt>
    <dgm:pt modelId="{E8E1ADFB-EF6A-4C42-9C1E-91665709E967}" type="pres">
      <dgm:prSet presAssocID="{EC9912C4-7FA5-415B-90D9-8183CF50E625}" presName="hierChild1" presStyleCnt="0">
        <dgm:presLayoutVars>
          <dgm:orgChart val="1"/>
          <dgm:chPref val="1"/>
          <dgm:dir/>
          <dgm:animOne val="branch"/>
          <dgm:animLvl val="lvl"/>
          <dgm:resizeHandles/>
        </dgm:presLayoutVars>
      </dgm:prSet>
      <dgm:spPr/>
    </dgm:pt>
    <dgm:pt modelId="{FC9506AE-6127-4997-BE6D-B4C575CF04D4}" type="pres">
      <dgm:prSet presAssocID="{0105BD09-F474-4E08-941D-03ECA82FC8FC}" presName="hierRoot1" presStyleCnt="0">
        <dgm:presLayoutVars>
          <dgm:hierBranch val="init"/>
        </dgm:presLayoutVars>
      </dgm:prSet>
      <dgm:spPr/>
    </dgm:pt>
    <dgm:pt modelId="{FB61FD86-76F7-44F6-AA50-C5D713A62F8D}" type="pres">
      <dgm:prSet presAssocID="{0105BD09-F474-4E08-941D-03ECA82FC8FC}" presName="rootComposite1" presStyleCnt="0"/>
      <dgm:spPr/>
    </dgm:pt>
    <dgm:pt modelId="{1FBDF20F-E504-42E8-A6F2-966DA52ABDDF}" type="pres">
      <dgm:prSet presAssocID="{0105BD09-F474-4E08-941D-03ECA82FC8FC}" presName="rootText1" presStyleLbl="node0" presStyleIdx="0" presStyleCnt="1" custScaleY="503383">
        <dgm:presLayoutVars>
          <dgm:chPref val="3"/>
        </dgm:presLayoutVars>
      </dgm:prSet>
      <dgm:spPr/>
    </dgm:pt>
    <dgm:pt modelId="{4B2AA2FC-E4BA-45B3-ABB5-018CBCDD07BB}" type="pres">
      <dgm:prSet presAssocID="{0105BD09-F474-4E08-941D-03ECA82FC8FC}" presName="rootConnector1" presStyleLbl="node1" presStyleIdx="0" presStyleCnt="0"/>
      <dgm:spPr/>
    </dgm:pt>
    <dgm:pt modelId="{94F68E5F-4A32-48CB-92F5-E455A467868C}" type="pres">
      <dgm:prSet presAssocID="{0105BD09-F474-4E08-941D-03ECA82FC8FC}" presName="hierChild2" presStyleCnt="0"/>
      <dgm:spPr/>
    </dgm:pt>
    <dgm:pt modelId="{834F65A8-8B25-42CD-9E88-5E2609CFBEC3}" type="pres">
      <dgm:prSet presAssocID="{F62114E1-CEFE-4F83-B491-05A257E530D1}" presName="Name64" presStyleLbl="parChTrans1D2" presStyleIdx="0" presStyleCnt="2"/>
      <dgm:spPr/>
    </dgm:pt>
    <dgm:pt modelId="{2E3B0A45-DC33-4F03-AEBB-A6B3ADF177C9}" type="pres">
      <dgm:prSet presAssocID="{B256DDF7-FA42-413D-A564-64E2FEB4370C}" presName="hierRoot2" presStyleCnt="0">
        <dgm:presLayoutVars>
          <dgm:hierBranch val="init"/>
        </dgm:presLayoutVars>
      </dgm:prSet>
      <dgm:spPr/>
    </dgm:pt>
    <dgm:pt modelId="{15F262B7-E004-4474-B220-72B8D67D39DC}" type="pres">
      <dgm:prSet presAssocID="{B256DDF7-FA42-413D-A564-64E2FEB4370C}" presName="rootComposite" presStyleCnt="0"/>
      <dgm:spPr/>
    </dgm:pt>
    <dgm:pt modelId="{E07E618E-3515-4976-AB21-CE2665FEA8DE}" type="pres">
      <dgm:prSet presAssocID="{B256DDF7-FA42-413D-A564-64E2FEB4370C}" presName="rootText" presStyleLbl="node2" presStyleIdx="0" presStyleCnt="2">
        <dgm:presLayoutVars>
          <dgm:chPref val="3"/>
        </dgm:presLayoutVars>
      </dgm:prSet>
      <dgm:spPr/>
    </dgm:pt>
    <dgm:pt modelId="{6EDE37ED-9B57-48BA-A0C7-6D6EBF06A195}" type="pres">
      <dgm:prSet presAssocID="{B256DDF7-FA42-413D-A564-64E2FEB4370C}" presName="rootConnector" presStyleLbl="node2" presStyleIdx="0" presStyleCnt="2"/>
      <dgm:spPr/>
    </dgm:pt>
    <dgm:pt modelId="{4D5555DF-7963-48CF-950B-A27193954D77}" type="pres">
      <dgm:prSet presAssocID="{B256DDF7-FA42-413D-A564-64E2FEB4370C}" presName="hierChild4" presStyleCnt="0"/>
      <dgm:spPr/>
    </dgm:pt>
    <dgm:pt modelId="{F0ACE951-62A4-49AC-A03D-D007D80355A8}" type="pres">
      <dgm:prSet presAssocID="{3C21481B-AD46-4492-93B0-CBFD99EF1A13}" presName="Name64" presStyleLbl="parChTrans1D3" presStyleIdx="0" presStyleCnt="2"/>
      <dgm:spPr/>
    </dgm:pt>
    <dgm:pt modelId="{951732EC-3D90-4D8D-AAA0-5C54354BCBF5}" type="pres">
      <dgm:prSet presAssocID="{4CB0F0CC-0EEA-4BB2-944A-8823A6364B16}" presName="hierRoot2" presStyleCnt="0">
        <dgm:presLayoutVars>
          <dgm:hierBranch val="init"/>
        </dgm:presLayoutVars>
      </dgm:prSet>
      <dgm:spPr/>
    </dgm:pt>
    <dgm:pt modelId="{A4DB31E6-4A5B-44F0-8032-B34AA2B5364E}" type="pres">
      <dgm:prSet presAssocID="{4CB0F0CC-0EEA-4BB2-944A-8823A6364B16}" presName="rootComposite" presStyleCnt="0"/>
      <dgm:spPr/>
    </dgm:pt>
    <dgm:pt modelId="{D5C2E276-48DC-48E1-93C5-44C00D1945E2}" type="pres">
      <dgm:prSet presAssocID="{4CB0F0CC-0EEA-4BB2-944A-8823A6364B16}" presName="rootText" presStyleLbl="node3" presStyleIdx="0" presStyleCnt="2">
        <dgm:presLayoutVars>
          <dgm:chPref val="3"/>
        </dgm:presLayoutVars>
      </dgm:prSet>
      <dgm:spPr/>
    </dgm:pt>
    <dgm:pt modelId="{41D80327-8BC2-4410-9F18-69C24C150A9E}" type="pres">
      <dgm:prSet presAssocID="{4CB0F0CC-0EEA-4BB2-944A-8823A6364B16}" presName="rootConnector" presStyleLbl="node3" presStyleIdx="0" presStyleCnt="2"/>
      <dgm:spPr/>
    </dgm:pt>
    <dgm:pt modelId="{6F88F3C1-16D0-4F0D-B5F5-5B58F3F09899}" type="pres">
      <dgm:prSet presAssocID="{4CB0F0CC-0EEA-4BB2-944A-8823A6364B16}" presName="hierChild4" presStyleCnt="0"/>
      <dgm:spPr/>
    </dgm:pt>
    <dgm:pt modelId="{B4BAAFA6-B175-47B7-9D08-6939E9DCC9B7}" type="pres">
      <dgm:prSet presAssocID="{51820D42-263B-447C-A8E1-BF3177092B67}" presName="Name64" presStyleLbl="parChTrans1D4" presStyleIdx="0" presStyleCnt="4"/>
      <dgm:spPr/>
    </dgm:pt>
    <dgm:pt modelId="{3FF65B1D-30BE-44BF-8458-5DA8607AABCA}" type="pres">
      <dgm:prSet presAssocID="{CCF58C88-1B73-46B2-AC46-E8D771156AC7}" presName="hierRoot2" presStyleCnt="0">
        <dgm:presLayoutVars>
          <dgm:hierBranch val="init"/>
        </dgm:presLayoutVars>
      </dgm:prSet>
      <dgm:spPr/>
    </dgm:pt>
    <dgm:pt modelId="{4BE22788-D975-4923-8E9D-15A2B760F1AF}" type="pres">
      <dgm:prSet presAssocID="{CCF58C88-1B73-46B2-AC46-E8D771156AC7}" presName="rootComposite" presStyleCnt="0"/>
      <dgm:spPr/>
    </dgm:pt>
    <dgm:pt modelId="{0C39711F-4455-4E31-A982-EF51323FFF92}" type="pres">
      <dgm:prSet presAssocID="{CCF58C88-1B73-46B2-AC46-E8D771156AC7}" presName="rootText" presStyleLbl="node4" presStyleIdx="0" presStyleCnt="4">
        <dgm:presLayoutVars>
          <dgm:chPref val="3"/>
        </dgm:presLayoutVars>
      </dgm:prSet>
      <dgm:spPr/>
    </dgm:pt>
    <dgm:pt modelId="{E7CDEC07-FD89-42B6-A3DA-372453F2CB1D}" type="pres">
      <dgm:prSet presAssocID="{CCF58C88-1B73-46B2-AC46-E8D771156AC7}" presName="rootConnector" presStyleLbl="node4" presStyleIdx="0" presStyleCnt="4"/>
      <dgm:spPr/>
    </dgm:pt>
    <dgm:pt modelId="{17BD91B6-214A-404B-B04D-25B80A4F1C71}" type="pres">
      <dgm:prSet presAssocID="{CCF58C88-1B73-46B2-AC46-E8D771156AC7}" presName="hierChild4" presStyleCnt="0"/>
      <dgm:spPr/>
    </dgm:pt>
    <dgm:pt modelId="{750B3B4B-668E-46A3-A6E2-4827E62CF152}" type="pres">
      <dgm:prSet presAssocID="{F1C8F15D-4578-4A2D-AE06-CBE261E566D2}" presName="Name64" presStyleLbl="parChTrans1D4" presStyleIdx="1" presStyleCnt="4"/>
      <dgm:spPr/>
    </dgm:pt>
    <dgm:pt modelId="{2F5602AC-708E-4596-81D5-0AE7ADD77CDF}" type="pres">
      <dgm:prSet presAssocID="{BC880FD0-4E81-4AE1-8E87-7FCAE12913D1}" presName="hierRoot2" presStyleCnt="0">
        <dgm:presLayoutVars>
          <dgm:hierBranch val="init"/>
        </dgm:presLayoutVars>
      </dgm:prSet>
      <dgm:spPr/>
    </dgm:pt>
    <dgm:pt modelId="{811FF9C8-D7B0-432C-B43D-F65C6FC2E504}" type="pres">
      <dgm:prSet presAssocID="{BC880FD0-4E81-4AE1-8E87-7FCAE12913D1}" presName="rootComposite" presStyleCnt="0"/>
      <dgm:spPr/>
    </dgm:pt>
    <dgm:pt modelId="{202288D2-CBA8-4706-B03A-58DACCBBD3B1}" type="pres">
      <dgm:prSet presAssocID="{BC880FD0-4E81-4AE1-8E87-7FCAE12913D1}" presName="rootText" presStyleLbl="node4" presStyleIdx="1" presStyleCnt="4">
        <dgm:presLayoutVars>
          <dgm:chPref val="3"/>
        </dgm:presLayoutVars>
      </dgm:prSet>
      <dgm:spPr/>
    </dgm:pt>
    <dgm:pt modelId="{9E57D0E6-F0C1-4BDC-B726-10CF04D0F576}" type="pres">
      <dgm:prSet presAssocID="{BC880FD0-4E81-4AE1-8E87-7FCAE12913D1}" presName="rootConnector" presStyleLbl="node4" presStyleIdx="1" presStyleCnt="4"/>
      <dgm:spPr/>
    </dgm:pt>
    <dgm:pt modelId="{FE4FD653-30F0-4A1D-9987-8BBF60F1B8C5}" type="pres">
      <dgm:prSet presAssocID="{BC880FD0-4E81-4AE1-8E87-7FCAE12913D1}" presName="hierChild4" presStyleCnt="0"/>
      <dgm:spPr/>
    </dgm:pt>
    <dgm:pt modelId="{DA1EF078-C02C-476B-A15E-A5CDEEC2F621}" type="pres">
      <dgm:prSet presAssocID="{BC880FD0-4E81-4AE1-8E87-7FCAE12913D1}" presName="hierChild5" presStyleCnt="0"/>
      <dgm:spPr/>
    </dgm:pt>
    <dgm:pt modelId="{0C85BE0E-7D2E-4AD5-80F9-0AEE89454AC0}" type="pres">
      <dgm:prSet presAssocID="{CCF58C88-1B73-46B2-AC46-E8D771156AC7}" presName="hierChild5" presStyleCnt="0"/>
      <dgm:spPr/>
    </dgm:pt>
    <dgm:pt modelId="{F43BE3A3-1F45-48AC-97FE-F61ED9A02B58}" type="pres">
      <dgm:prSet presAssocID="{4CB0F0CC-0EEA-4BB2-944A-8823A6364B16}" presName="hierChild5" presStyleCnt="0"/>
      <dgm:spPr/>
    </dgm:pt>
    <dgm:pt modelId="{231B83F8-EA04-45AD-B7DD-D7B2534A05A4}" type="pres">
      <dgm:prSet presAssocID="{B256DDF7-FA42-413D-A564-64E2FEB4370C}" presName="hierChild5" presStyleCnt="0"/>
      <dgm:spPr/>
    </dgm:pt>
    <dgm:pt modelId="{4AD2C6A7-7120-4A58-8C63-AFF45DDB6223}" type="pres">
      <dgm:prSet presAssocID="{727B03A0-C1BA-4349-B76A-E7CED5D6A88F}" presName="Name64" presStyleLbl="parChTrans1D2" presStyleIdx="1" presStyleCnt="2"/>
      <dgm:spPr/>
    </dgm:pt>
    <dgm:pt modelId="{FCA8E5D7-2E1F-414B-8B80-D3EF2E5F38DD}" type="pres">
      <dgm:prSet presAssocID="{53ED903C-21E5-47E3-BDA0-1AB589A5020C}" presName="hierRoot2" presStyleCnt="0">
        <dgm:presLayoutVars>
          <dgm:hierBranch val="init"/>
        </dgm:presLayoutVars>
      </dgm:prSet>
      <dgm:spPr/>
    </dgm:pt>
    <dgm:pt modelId="{FD96E318-93A1-4105-989D-B67BBB071358}" type="pres">
      <dgm:prSet presAssocID="{53ED903C-21E5-47E3-BDA0-1AB589A5020C}" presName="rootComposite" presStyleCnt="0"/>
      <dgm:spPr/>
    </dgm:pt>
    <dgm:pt modelId="{37427C93-75D6-4F71-B82A-4EFD3BB2530D}" type="pres">
      <dgm:prSet presAssocID="{53ED903C-21E5-47E3-BDA0-1AB589A5020C}" presName="rootText" presStyleLbl="node2" presStyleIdx="1" presStyleCnt="2">
        <dgm:presLayoutVars>
          <dgm:chPref val="3"/>
        </dgm:presLayoutVars>
      </dgm:prSet>
      <dgm:spPr/>
    </dgm:pt>
    <dgm:pt modelId="{19E236A3-2C5A-42A6-9F68-F96070A54055}" type="pres">
      <dgm:prSet presAssocID="{53ED903C-21E5-47E3-BDA0-1AB589A5020C}" presName="rootConnector" presStyleLbl="node2" presStyleIdx="1" presStyleCnt="2"/>
      <dgm:spPr/>
    </dgm:pt>
    <dgm:pt modelId="{33BB84E7-E265-49BB-9329-D034486EBC67}" type="pres">
      <dgm:prSet presAssocID="{53ED903C-21E5-47E3-BDA0-1AB589A5020C}" presName="hierChild4" presStyleCnt="0"/>
      <dgm:spPr/>
    </dgm:pt>
    <dgm:pt modelId="{4A910FF5-FBDB-49E1-B4CA-1EE2762965F5}" type="pres">
      <dgm:prSet presAssocID="{FB4DB3BA-5829-4D41-8C5C-2473397CB20A}" presName="Name64" presStyleLbl="parChTrans1D3" presStyleIdx="1" presStyleCnt="2"/>
      <dgm:spPr/>
    </dgm:pt>
    <dgm:pt modelId="{5756C16F-88B5-48AB-A689-4C2A61EE362F}" type="pres">
      <dgm:prSet presAssocID="{5A93A727-5FBC-4AD1-BC97-84497167877A}" presName="hierRoot2" presStyleCnt="0">
        <dgm:presLayoutVars>
          <dgm:hierBranch val="init"/>
        </dgm:presLayoutVars>
      </dgm:prSet>
      <dgm:spPr/>
    </dgm:pt>
    <dgm:pt modelId="{99499470-7AE8-43AC-9FE7-EAAEA6C56435}" type="pres">
      <dgm:prSet presAssocID="{5A93A727-5FBC-4AD1-BC97-84497167877A}" presName="rootComposite" presStyleCnt="0"/>
      <dgm:spPr/>
    </dgm:pt>
    <dgm:pt modelId="{E61A7F79-CDA3-4CDA-B0A4-35D2ACBB63A1}" type="pres">
      <dgm:prSet presAssocID="{5A93A727-5FBC-4AD1-BC97-84497167877A}" presName="rootText" presStyleLbl="node3" presStyleIdx="1" presStyleCnt="2">
        <dgm:presLayoutVars>
          <dgm:chPref val="3"/>
        </dgm:presLayoutVars>
      </dgm:prSet>
      <dgm:spPr/>
    </dgm:pt>
    <dgm:pt modelId="{929EF8A4-0163-4D7E-8FFD-B8C4BCE81343}" type="pres">
      <dgm:prSet presAssocID="{5A93A727-5FBC-4AD1-BC97-84497167877A}" presName="rootConnector" presStyleLbl="node3" presStyleIdx="1" presStyleCnt="2"/>
      <dgm:spPr/>
    </dgm:pt>
    <dgm:pt modelId="{94AFAC54-A9F1-4127-9DDF-B8D1CA86F65E}" type="pres">
      <dgm:prSet presAssocID="{5A93A727-5FBC-4AD1-BC97-84497167877A}" presName="hierChild4" presStyleCnt="0"/>
      <dgm:spPr/>
    </dgm:pt>
    <dgm:pt modelId="{1D3E13F8-0F3B-4767-9F90-3F19783F9A2C}" type="pres">
      <dgm:prSet presAssocID="{CC875E82-A9DA-4F06-A758-46A0AE2BECC1}" presName="Name64" presStyleLbl="parChTrans1D4" presStyleIdx="2" presStyleCnt="4"/>
      <dgm:spPr/>
    </dgm:pt>
    <dgm:pt modelId="{2807600A-6B6D-411E-8824-352BD1D69D80}" type="pres">
      <dgm:prSet presAssocID="{ADBF0F3C-FF13-43DB-A4B9-84B9F2EB2E0F}" presName="hierRoot2" presStyleCnt="0">
        <dgm:presLayoutVars>
          <dgm:hierBranch val="init"/>
        </dgm:presLayoutVars>
      </dgm:prSet>
      <dgm:spPr/>
    </dgm:pt>
    <dgm:pt modelId="{5FB55693-61CF-4773-B0B1-5026625FFBAC}" type="pres">
      <dgm:prSet presAssocID="{ADBF0F3C-FF13-43DB-A4B9-84B9F2EB2E0F}" presName="rootComposite" presStyleCnt="0"/>
      <dgm:spPr/>
    </dgm:pt>
    <dgm:pt modelId="{34962D88-D268-4867-A393-C6233A90C783}" type="pres">
      <dgm:prSet presAssocID="{ADBF0F3C-FF13-43DB-A4B9-84B9F2EB2E0F}" presName="rootText" presStyleLbl="node4" presStyleIdx="2" presStyleCnt="4">
        <dgm:presLayoutVars>
          <dgm:chPref val="3"/>
        </dgm:presLayoutVars>
      </dgm:prSet>
      <dgm:spPr/>
    </dgm:pt>
    <dgm:pt modelId="{9507B5E0-9176-434D-89D2-BB21549B7797}" type="pres">
      <dgm:prSet presAssocID="{ADBF0F3C-FF13-43DB-A4B9-84B9F2EB2E0F}" presName="rootConnector" presStyleLbl="node4" presStyleIdx="2" presStyleCnt="4"/>
      <dgm:spPr/>
    </dgm:pt>
    <dgm:pt modelId="{72F4B5FC-CCE6-4E3F-B48D-7372B6725A64}" type="pres">
      <dgm:prSet presAssocID="{ADBF0F3C-FF13-43DB-A4B9-84B9F2EB2E0F}" presName="hierChild4" presStyleCnt="0"/>
      <dgm:spPr/>
    </dgm:pt>
    <dgm:pt modelId="{0504212D-89EE-4EC3-9B43-A565B77275A0}" type="pres">
      <dgm:prSet presAssocID="{34C3DBE9-C11D-4BE7-A492-A646F1337543}" presName="Name64" presStyleLbl="parChTrans1D4" presStyleIdx="3" presStyleCnt="4"/>
      <dgm:spPr/>
    </dgm:pt>
    <dgm:pt modelId="{8C3A7F64-7092-421D-A1AF-2E7AD03BEA9C}" type="pres">
      <dgm:prSet presAssocID="{781178FA-70F9-40C2-8E82-83AF649C6BB1}" presName="hierRoot2" presStyleCnt="0">
        <dgm:presLayoutVars>
          <dgm:hierBranch val="init"/>
        </dgm:presLayoutVars>
      </dgm:prSet>
      <dgm:spPr/>
    </dgm:pt>
    <dgm:pt modelId="{94D3C950-D418-4D05-B62A-593E14AE5725}" type="pres">
      <dgm:prSet presAssocID="{781178FA-70F9-40C2-8E82-83AF649C6BB1}" presName="rootComposite" presStyleCnt="0"/>
      <dgm:spPr/>
    </dgm:pt>
    <dgm:pt modelId="{C349A666-670E-430B-85FA-13D014ED59AB}" type="pres">
      <dgm:prSet presAssocID="{781178FA-70F9-40C2-8E82-83AF649C6BB1}" presName="rootText" presStyleLbl="node4" presStyleIdx="3" presStyleCnt="4">
        <dgm:presLayoutVars>
          <dgm:chPref val="3"/>
        </dgm:presLayoutVars>
      </dgm:prSet>
      <dgm:spPr/>
    </dgm:pt>
    <dgm:pt modelId="{913AE531-CC8C-4431-95BC-722508DABCEA}" type="pres">
      <dgm:prSet presAssocID="{781178FA-70F9-40C2-8E82-83AF649C6BB1}" presName="rootConnector" presStyleLbl="node4" presStyleIdx="3" presStyleCnt="4"/>
      <dgm:spPr/>
    </dgm:pt>
    <dgm:pt modelId="{4B507C96-C1FB-4146-84EB-DE4CA8692CBC}" type="pres">
      <dgm:prSet presAssocID="{781178FA-70F9-40C2-8E82-83AF649C6BB1}" presName="hierChild4" presStyleCnt="0"/>
      <dgm:spPr/>
    </dgm:pt>
    <dgm:pt modelId="{C0EC4766-1DB8-4F1D-9620-8D1FEE55AEBA}" type="pres">
      <dgm:prSet presAssocID="{781178FA-70F9-40C2-8E82-83AF649C6BB1}" presName="hierChild5" presStyleCnt="0"/>
      <dgm:spPr/>
    </dgm:pt>
    <dgm:pt modelId="{6882F531-D774-41D0-AD84-1D395A1527CF}" type="pres">
      <dgm:prSet presAssocID="{ADBF0F3C-FF13-43DB-A4B9-84B9F2EB2E0F}" presName="hierChild5" presStyleCnt="0"/>
      <dgm:spPr/>
    </dgm:pt>
    <dgm:pt modelId="{76C300CA-C31C-42E7-9DFE-355C05A3DC16}" type="pres">
      <dgm:prSet presAssocID="{5A93A727-5FBC-4AD1-BC97-84497167877A}" presName="hierChild5" presStyleCnt="0"/>
      <dgm:spPr/>
    </dgm:pt>
    <dgm:pt modelId="{193E0A56-BE86-4160-B006-0A3F4801E378}" type="pres">
      <dgm:prSet presAssocID="{53ED903C-21E5-47E3-BDA0-1AB589A5020C}" presName="hierChild5" presStyleCnt="0"/>
      <dgm:spPr/>
    </dgm:pt>
    <dgm:pt modelId="{9D6AC813-7E17-43D1-A546-4BF32E7718DA}" type="pres">
      <dgm:prSet presAssocID="{0105BD09-F474-4E08-941D-03ECA82FC8FC}" presName="hierChild3" presStyleCnt="0"/>
      <dgm:spPr/>
    </dgm:pt>
  </dgm:ptLst>
  <dgm:cxnLst>
    <dgm:cxn modelId="{3615D100-4680-4CD7-BD02-37D05B7B66E7}" type="presOf" srcId="{781178FA-70F9-40C2-8E82-83AF649C6BB1}" destId="{913AE531-CC8C-4431-95BC-722508DABCEA}" srcOrd="1" destOrd="0" presId="urn:microsoft.com/office/officeart/2009/3/layout/HorizontalOrganizationChart"/>
    <dgm:cxn modelId="{8FCFEB13-959B-4351-8DB8-F2A56C652843}" type="presOf" srcId="{F62114E1-CEFE-4F83-B491-05A257E530D1}" destId="{834F65A8-8B25-42CD-9E88-5E2609CFBEC3}" srcOrd="0" destOrd="0" presId="urn:microsoft.com/office/officeart/2009/3/layout/HorizontalOrganizationChart"/>
    <dgm:cxn modelId="{A99EBD1A-11D6-45DA-9BF0-DF74F1D9F894}" type="presOf" srcId="{53ED903C-21E5-47E3-BDA0-1AB589A5020C}" destId="{37427C93-75D6-4F71-B82A-4EFD3BB2530D}" srcOrd="0" destOrd="0" presId="urn:microsoft.com/office/officeart/2009/3/layout/HorizontalOrganizationChart"/>
    <dgm:cxn modelId="{3742E924-1DF9-4B71-8BA4-88099241A4B4}" srcId="{B256DDF7-FA42-413D-A564-64E2FEB4370C}" destId="{4CB0F0CC-0EEA-4BB2-944A-8823A6364B16}" srcOrd="0" destOrd="0" parTransId="{3C21481B-AD46-4492-93B0-CBFD99EF1A13}" sibTransId="{AD125F3D-7857-49C9-90F8-5D6DE29E98B7}"/>
    <dgm:cxn modelId="{48256330-AADC-4B56-A66A-F4B6455CCD68}" type="presOf" srcId="{5A93A727-5FBC-4AD1-BC97-84497167877A}" destId="{929EF8A4-0163-4D7E-8FFD-B8C4BCE81343}" srcOrd="1" destOrd="0" presId="urn:microsoft.com/office/officeart/2009/3/layout/HorizontalOrganizationChart"/>
    <dgm:cxn modelId="{AB8CC231-0180-4C31-9966-17371B470E8A}" srcId="{0105BD09-F474-4E08-941D-03ECA82FC8FC}" destId="{53ED903C-21E5-47E3-BDA0-1AB589A5020C}" srcOrd="1" destOrd="0" parTransId="{727B03A0-C1BA-4349-B76A-E7CED5D6A88F}" sibTransId="{CC6FB91E-7027-407F-8209-22046C5749EE}"/>
    <dgm:cxn modelId="{E0DECA34-738F-4E25-A882-AB7569166515}" type="presOf" srcId="{EC9912C4-7FA5-415B-90D9-8183CF50E625}" destId="{E8E1ADFB-EF6A-4C42-9C1E-91665709E967}" srcOrd="0" destOrd="0" presId="urn:microsoft.com/office/officeart/2009/3/layout/HorizontalOrganizationChart"/>
    <dgm:cxn modelId="{E0D4AD36-4A51-424A-BFAE-138680CFD25B}" type="presOf" srcId="{F1C8F15D-4578-4A2D-AE06-CBE261E566D2}" destId="{750B3B4B-668E-46A3-A6E2-4827E62CF152}" srcOrd="0" destOrd="0" presId="urn:microsoft.com/office/officeart/2009/3/layout/HorizontalOrganizationChart"/>
    <dgm:cxn modelId="{B3496640-DF49-4811-9690-7A22ADB4D5E7}" srcId="{4CB0F0CC-0EEA-4BB2-944A-8823A6364B16}" destId="{CCF58C88-1B73-46B2-AC46-E8D771156AC7}" srcOrd="0" destOrd="0" parTransId="{51820D42-263B-447C-A8E1-BF3177092B67}" sibTransId="{E33EEE58-0EC7-44C7-B45D-7CD2F5B9CB43}"/>
    <dgm:cxn modelId="{44EEF841-E166-4F86-A590-F782CB616679}" type="presOf" srcId="{B256DDF7-FA42-413D-A564-64E2FEB4370C}" destId="{6EDE37ED-9B57-48BA-A0C7-6D6EBF06A195}" srcOrd="1" destOrd="0" presId="urn:microsoft.com/office/officeart/2009/3/layout/HorizontalOrganizationChart"/>
    <dgm:cxn modelId="{4E407766-73DD-4393-9ED4-EBBC88148D4B}" type="presOf" srcId="{BC880FD0-4E81-4AE1-8E87-7FCAE12913D1}" destId="{9E57D0E6-F0C1-4BDC-B726-10CF04D0F576}" srcOrd="1" destOrd="0" presId="urn:microsoft.com/office/officeart/2009/3/layout/HorizontalOrganizationChart"/>
    <dgm:cxn modelId="{B9D2F967-0EB1-433A-B0B2-5900FF9D7EAB}" type="presOf" srcId="{CC875E82-A9DA-4F06-A758-46A0AE2BECC1}" destId="{1D3E13F8-0F3B-4767-9F90-3F19783F9A2C}" srcOrd="0" destOrd="0" presId="urn:microsoft.com/office/officeart/2009/3/layout/HorizontalOrganizationChart"/>
    <dgm:cxn modelId="{22663168-03BD-45FF-BB31-A689E6E58D09}" type="presOf" srcId="{34C3DBE9-C11D-4BE7-A492-A646F1337543}" destId="{0504212D-89EE-4EC3-9B43-A565B77275A0}" srcOrd="0" destOrd="0" presId="urn:microsoft.com/office/officeart/2009/3/layout/HorizontalOrganizationChart"/>
    <dgm:cxn modelId="{B44AF569-849D-4A58-92B2-1F42E2C46686}" srcId="{53ED903C-21E5-47E3-BDA0-1AB589A5020C}" destId="{5A93A727-5FBC-4AD1-BC97-84497167877A}" srcOrd="0" destOrd="0" parTransId="{FB4DB3BA-5829-4D41-8C5C-2473397CB20A}" sibTransId="{EA85C350-7D8D-4484-9502-B538FB09A1F4}"/>
    <dgm:cxn modelId="{E2784275-2E80-44AE-972B-73A93D2EA3DE}" type="presOf" srcId="{0105BD09-F474-4E08-941D-03ECA82FC8FC}" destId="{4B2AA2FC-E4BA-45B3-ABB5-018CBCDD07BB}" srcOrd="1" destOrd="0" presId="urn:microsoft.com/office/officeart/2009/3/layout/HorizontalOrganizationChart"/>
    <dgm:cxn modelId="{9A8D2C57-8EDF-4EFB-A23A-66B2958617A9}" type="presOf" srcId="{781178FA-70F9-40C2-8E82-83AF649C6BB1}" destId="{C349A666-670E-430B-85FA-13D014ED59AB}" srcOrd="0" destOrd="0" presId="urn:microsoft.com/office/officeart/2009/3/layout/HorizontalOrganizationChart"/>
    <dgm:cxn modelId="{4179BF77-2385-4D9E-89F0-F74043438A0B}" srcId="{0105BD09-F474-4E08-941D-03ECA82FC8FC}" destId="{B256DDF7-FA42-413D-A564-64E2FEB4370C}" srcOrd="0" destOrd="0" parTransId="{F62114E1-CEFE-4F83-B491-05A257E530D1}" sibTransId="{B6C5D10C-9D12-4FCE-A0B3-74C939901400}"/>
    <dgm:cxn modelId="{617FE678-5517-49F0-8D0B-B7F9AED7AF05}" srcId="{CCF58C88-1B73-46B2-AC46-E8D771156AC7}" destId="{BC880FD0-4E81-4AE1-8E87-7FCAE12913D1}" srcOrd="0" destOrd="0" parTransId="{F1C8F15D-4578-4A2D-AE06-CBE261E566D2}" sibTransId="{54C16D81-D142-4610-B688-FBC60B1D17FA}"/>
    <dgm:cxn modelId="{87F39380-4799-4FD1-A02E-F0317332248C}" type="presOf" srcId="{FB4DB3BA-5829-4D41-8C5C-2473397CB20A}" destId="{4A910FF5-FBDB-49E1-B4CA-1EE2762965F5}" srcOrd="0" destOrd="0" presId="urn:microsoft.com/office/officeart/2009/3/layout/HorizontalOrganizationChart"/>
    <dgm:cxn modelId="{4703BF8B-81D3-4CF1-98B0-720EBEC265E0}" type="presOf" srcId="{ADBF0F3C-FF13-43DB-A4B9-84B9F2EB2E0F}" destId="{34962D88-D268-4867-A393-C6233A90C783}" srcOrd="0" destOrd="0" presId="urn:microsoft.com/office/officeart/2009/3/layout/HorizontalOrganizationChart"/>
    <dgm:cxn modelId="{D8FBBD9C-EF3E-4DB4-A1B1-729EAD90C1E7}" type="presOf" srcId="{ADBF0F3C-FF13-43DB-A4B9-84B9F2EB2E0F}" destId="{9507B5E0-9176-434D-89D2-BB21549B7797}" srcOrd="1" destOrd="0" presId="urn:microsoft.com/office/officeart/2009/3/layout/HorizontalOrganizationChart"/>
    <dgm:cxn modelId="{2BAAA09F-1FE3-4A65-BAB5-EC74BB45FE85}" type="presOf" srcId="{CCF58C88-1B73-46B2-AC46-E8D771156AC7}" destId="{0C39711F-4455-4E31-A982-EF51323FFF92}" srcOrd="0" destOrd="0" presId="urn:microsoft.com/office/officeart/2009/3/layout/HorizontalOrganizationChart"/>
    <dgm:cxn modelId="{0B4EE3A2-5938-486C-B1C2-C3268F6CC0B5}" type="presOf" srcId="{53ED903C-21E5-47E3-BDA0-1AB589A5020C}" destId="{19E236A3-2C5A-42A6-9F68-F96070A54055}" srcOrd="1" destOrd="0" presId="urn:microsoft.com/office/officeart/2009/3/layout/HorizontalOrganizationChart"/>
    <dgm:cxn modelId="{A4655EA6-B477-48F7-A5DA-A075F12BED47}" srcId="{ADBF0F3C-FF13-43DB-A4B9-84B9F2EB2E0F}" destId="{781178FA-70F9-40C2-8E82-83AF649C6BB1}" srcOrd="0" destOrd="0" parTransId="{34C3DBE9-C11D-4BE7-A492-A646F1337543}" sibTransId="{8937DE18-F8B4-4750-A070-96BD6B494DC8}"/>
    <dgm:cxn modelId="{856F23A7-901A-4EBB-845D-F5150E275293}" type="presOf" srcId="{5A93A727-5FBC-4AD1-BC97-84497167877A}" destId="{E61A7F79-CDA3-4CDA-B0A4-35D2ACBB63A1}" srcOrd="0" destOrd="0" presId="urn:microsoft.com/office/officeart/2009/3/layout/HorizontalOrganizationChart"/>
    <dgm:cxn modelId="{D49270A8-D5E6-4B18-A965-05A44277CDF6}" type="presOf" srcId="{3C21481B-AD46-4492-93B0-CBFD99EF1A13}" destId="{F0ACE951-62A4-49AC-A03D-D007D80355A8}" srcOrd="0" destOrd="0" presId="urn:microsoft.com/office/officeart/2009/3/layout/HorizontalOrganizationChart"/>
    <dgm:cxn modelId="{379747AE-FDB2-48B1-A958-5600E5179101}" type="presOf" srcId="{B256DDF7-FA42-413D-A564-64E2FEB4370C}" destId="{E07E618E-3515-4976-AB21-CE2665FEA8DE}" srcOrd="0" destOrd="0" presId="urn:microsoft.com/office/officeart/2009/3/layout/HorizontalOrganizationChart"/>
    <dgm:cxn modelId="{CDF795B6-D9A7-47A3-82FA-33B42AC4B989}" type="presOf" srcId="{BC880FD0-4E81-4AE1-8E87-7FCAE12913D1}" destId="{202288D2-CBA8-4706-B03A-58DACCBBD3B1}" srcOrd="0" destOrd="0" presId="urn:microsoft.com/office/officeart/2009/3/layout/HorizontalOrganizationChart"/>
    <dgm:cxn modelId="{70D4A8BF-520E-494A-81D9-9B708D6140C4}" type="presOf" srcId="{4CB0F0CC-0EEA-4BB2-944A-8823A6364B16}" destId="{D5C2E276-48DC-48E1-93C5-44C00D1945E2}" srcOrd="0" destOrd="0" presId="urn:microsoft.com/office/officeart/2009/3/layout/HorizontalOrganizationChart"/>
    <dgm:cxn modelId="{F494B6C5-3C37-416F-8BF9-A21348615FA6}" type="presOf" srcId="{CCF58C88-1B73-46B2-AC46-E8D771156AC7}" destId="{E7CDEC07-FD89-42B6-A3DA-372453F2CB1D}" srcOrd="1" destOrd="0" presId="urn:microsoft.com/office/officeart/2009/3/layout/HorizontalOrganizationChart"/>
    <dgm:cxn modelId="{9AF748C9-6767-4953-8093-9D7234438D99}" type="presOf" srcId="{4CB0F0CC-0EEA-4BB2-944A-8823A6364B16}" destId="{41D80327-8BC2-4410-9F18-69C24C150A9E}" srcOrd="1" destOrd="0" presId="urn:microsoft.com/office/officeart/2009/3/layout/HorizontalOrganizationChart"/>
    <dgm:cxn modelId="{A428F8CC-5155-4924-9C5F-67C7D6314EFD}" type="presOf" srcId="{727B03A0-C1BA-4349-B76A-E7CED5D6A88F}" destId="{4AD2C6A7-7120-4A58-8C63-AFF45DDB6223}" srcOrd="0" destOrd="0" presId="urn:microsoft.com/office/officeart/2009/3/layout/HorizontalOrganizationChart"/>
    <dgm:cxn modelId="{2ECF4AD3-68D7-4FE5-AAC3-FA606672727C}" srcId="{EC9912C4-7FA5-415B-90D9-8183CF50E625}" destId="{0105BD09-F474-4E08-941D-03ECA82FC8FC}" srcOrd="0" destOrd="0" parTransId="{3C1AC3EF-804E-45CC-BF1A-18B9CA92A24E}" sibTransId="{C6D730D6-031B-4567-90C3-D6704F139E94}"/>
    <dgm:cxn modelId="{6AFC50D8-D3D4-4972-A22D-A84C7B52CDEF}" type="presOf" srcId="{0105BD09-F474-4E08-941D-03ECA82FC8FC}" destId="{1FBDF20F-E504-42E8-A6F2-966DA52ABDDF}" srcOrd="0" destOrd="0" presId="urn:microsoft.com/office/officeart/2009/3/layout/HorizontalOrganizationChart"/>
    <dgm:cxn modelId="{C4BAE5E1-DD91-4946-9EC8-A0FC103648B9}" type="presOf" srcId="{51820D42-263B-447C-A8E1-BF3177092B67}" destId="{B4BAAFA6-B175-47B7-9D08-6939E9DCC9B7}" srcOrd="0" destOrd="0" presId="urn:microsoft.com/office/officeart/2009/3/layout/HorizontalOrganizationChart"/>
    <dgm:cxn modelId="{7E7573FB-3494-4508-A110-1E63E1EA18BD}" srcId="{5A93A727-5FBC-4AD1-BC97-84497167877A}" destId="{ADBF0F3C-FF13-43DB-A4B9-84B9F2EB2E0F}" srcOrd="0" destOrd="0" parTransId="{CC875E82-A9DA-4F06-A758-46A0AE2BECC1}" sibTransId="{BFA80234-807F-46CC-AF29-3A810A1F4A4D}"/>
    <dgm:cxn modelId="{E97BE805-FEEA-41EC-9484-2718A60A04B7}" type="presParOf" srcId="{E8E1ADFB-EF6A-4C42-9C1E-91665709E967}" destId="{FC9506AE-6127-4997-BE6D-B4C575CF04D4}" srcOrd="0" destOrd="0" presId="urn:microsoft.com/office/officeart/2009/3/layout/HorizontalOrganizationChart"/>
    <dgm:cxn modelId="{B5055BD0-2F02-4A05-8F4F-AA96A6CC3E91}" type="presParOf" srcId="{FC9506AE-6127-4997-BE6D-B4C575CF04D4}" destId="{FB61FD86-76F7-44F6-AA50-C5D713A62F8D}" srcOrd="0" destOrd="0" presId="urn:microsoft.com/office/officeart/2009/3/layout/HorizontalOrganizationChart"/>
    <dgm:cxn modelId="{4AE9A602-0039-4A76-93C6-1866A4DE0588}" type="presParOf" srcId="{FB61FD86-76F7-44F6-AA50-C5D713A62F8D}" destId="{1FBDF20F-E504-42E8-A6F2-966DA52ABDDF}" srcOrd="0" destOrd="0" presId="urn:microsoft.com/office/officeart/2009/3/layout/HorizontalOrganizationChart"/>
    <dgm:cxn modelId="{C3DF449D-45F2-47CF-BF66-8FB2F603194F}" type="presParOf" srcId="{FB61FD86-76F7-44F6-AA50-C5D713A62F8D}" destId="{4B2AA2FC-E4BA-45B3-ABB5-018CBCDD07BB}" srcOrd="1" destOrd="0" presId="urn:microsoft.com/office/officeart/2009/3/layout/HorizontalOrganizationChart"/>
    <dgm:cxn modelId="{9D0FAF71-116E-44FA-B423-F220A37AF1E9}" type="presParOf" srcId="{FC9506AE-6127-4997-BE6D-B4C575CF04D4}" destId="{94F68E5F-4A32-48CB-92F5-E455A467868C}" srcOrd="1" destOrd="0" presId="urn:microsoft.com/office/officeart/2009/3/layout/HorizontalOrganizationChart"/>
    <dgm:cxn modelId="{B0261248-3B3E-4503-8EF3-691F174FAA15}" type="presParOf" srcId="{94F68E5F-4A32-48CB-92F5-E455A467868C}" destId="{834F65A8-8B25-42CD-9E88-5E2609CFBEC3}" srcOrd="0" destOrd="0" presId="urn:microsoft.com/office/officeart/2009/3/layout/HorizontalOrganizationChart"/>
    <dgm:cxn modelId="{1CD0F52B-1A56-40F4-B0E0-6A55640FDD75}" type="presParOf" srcId="{94F68E5F-4A32-48CB-92F5-E455A467868C}" destId="{2E3B0A45-DC33-4F03-AEBB-A6B3ADF177C9}" srcOrd="1" destOrd="0" presId="urn:microsoft.com/office/officeart/2009/3/layout/HorizontalOrganizationChart"/>
    <dgm:cxn modelId="{E72B87F4-5711-4741-B97C-9767CBDAF724}" type="presParOf" srcId="{2E3B0A45-DC33-4F03-AEBB-A6B3ADF177C9}" destId="{15F262B7-E004-4474-B220-72B8D67D39DC}" srcOrd="0" destOrd="0" presId="urn:microsoft.com/office/officeart/2009/3/layout/HorizontalOrganizationChart"/>
    <dgm:cxn modelId="{07AE977A-C028-4D40-A172-1A6F8A18AF87}" type="presParOf" srcId="{15F262B7-E004-4474-B220-72B8D67D39DC}" destId="{E07E618E-3515-4976-AB21-CE2665FEA8DE}" srcOrd="0" destOrd="0" presId="urn:microsoft.com/office/officeart/2009/3/layout/HorizontalOrganizationChart"/>
    <dgm:cxn modelId="{10D20D3A-FB0C-4E91-B28A-12D458CC72CD}" type="presParOf" srcId="{15F262B7-E004-4474-B220-72B8D67D39DC}" destId="{6EDE37ED-9B57-48BA-A0C7-6D6EBF06A195}" srcOrd="1" destOrd="0" presId="urn:microsoft.com/office/officeart/2009/3/layout/HorizontalOrganizationChart"/>
    <dgm:cxn modelId="{0E8AAFA7-CCB6-4659-A41C-D9AF7873BA2F}" type="presParOf" srcId="{2E3B0A45-DC33-4F03-AEBB-A6B3ADF177C9}" destId="{4D5555DF-7963-48CF-950B-A27193954D77}" srcOrd="1" destOrd="0" presId="urn:microsoft.com/office/officeart/2009/3/layout/HorizontalOrganizationChart"/>
    <dgm:cxn modelId="{3EAFFB82-EF9C-49A0-AD01-F9466300F496}" type="presParOf" srcId="{4D5555DF-7963-48CF-950B-A27193954D77}" destId="{F0ACE951-62A4-49AC-A03D-D007D80355A8}" srcOrd="0" destOrd="0" presId="urn:microsoft.com/office/officeart/2009/3/layout/HorizontalOrganizationChart"/>
    <dgm:cxn modelId="{2593C5BD-B163-425B-AE1A-A70B2122B928}" type="presParOf" srcId="{4D5555DF-7963-48CF-950B-A27193954D77}" destId="{951732EC-3D90-4D8D-AAA0-5C54354BCBF5}" srcOrd="1" destOrd="0" presId="urn:microsoft.com/office/officeart/2009/3/layout/HorizontalOrganizationChart"/>
    <dgm:cxn modelId="{B40A027E-93CD-40DF-ADB9-0CDA91800B4F}" type="presParOf" srcId="{951732EC-3D90-4D8D-AAA0-5C54354BCBF5}" destId="{A4DB31E6-4A5B-44F0-8032-B34AA2B5364E}" srcOrd="0" destOrd="0" presId="urn:microsoft.com/office/officeart/2009/3/layout/HorizontalOrganizationChart"/>
    <dgm:cxn modelId="{4BE0CB1D-05B4-491D-A056-5813F4CD0C1A}" type="presParOf" srcId="{A4DB31E6-4A5B-44F0-8032-B34AA2B5364E}" destId="{D5C2E276-48DC-48E1-93C5-44C00D1945E2}" srcOrd="0" destOrd="0" presId="urn:microsoft.com/office/officeart/2009/3/layout/HorizontalOrganizationChart"/>
    <dgm:cxn modelId="{638083D2-080D-443D-8D10-A9A9038DBB1D}" type="presParOf" srcId="{A4DB31E6-4A5B-44F0-8032-B34AA2B5364E}" destId="{41D80327-8BC2-4410-9F18-69C24C150A9E}" srcOrd="1" destOrd="0" presId="urn:microsoft.com/office/officeart/2009/3/layout/HorizontalOrganizationChart"/>
    <dgm:cxn modelId="{39BC0B53-F25C-4E48-9768-74AE81B6E7FF}" type="presParOf" srcId="{951732EC-3D90-4D8D-AAA0-5C54354BCBF5}" destId="{6F88F3C1-16D0-4F0D-B5F5-5B58F3F09899}" srcOrd="1" destOrd="0" presId="urn:microsoft.com/office/officeart/2009/3/layout/HorizontalOrganizationChart"/>
    <dgm:cxn modelId="{6C6FB9AC-3F29-4106-BCB0-B9B7165C9288}" type="presParOf" srcId="{6F88F3C1-16D0-4F0D-B5F5-5B58F3F09899}" destId="{B4BAAFA6-B175-47B7-9D08-6939E9DCC9B7}" srcOrd="0" destOrd="0" presId="urn:microsoft.com/office/officeart/2009/3/layout/HorizontalOrganizationChart"/>
    <dgm:cxn modelId="{31A03631-31A3-4A38-9507-C9A70337BC41}" type="presParOf" srcId="{6F88F3C1-16D0-4F0D-B5F5-5B58F3F09899}" destId="{3FF65B1D-30BE-44BF-8458-5DA8607AABCA}" srcOrd="1" destOrd="0" presId="urn:microsoft.com/office/officeart/2009/3/layout/HorizontalOrganizationChart"/>
    <dgm:cxn modelId="{43D8FB33-D164-4D1A-A329-C0C2D6CB87CC}" type="presParOf" srcId="{3FF65B1D-30BE-44BF-8458-5DA8607AABCA}" destId="{4BE22788-D975-4923-8E9D-15A2B760F1AF}" srcOrd="0" destOrd="0" presId="urn:microsoft.com/office/officeart/2009/3/layout/HorizontalOrganizationChart"/>
    <dgm:cxn modelId="{8099EF8E-57D7-43FD-829C-32183DB15BA8}" type="presParOf" srcId="{4BE22788-D975-4923-8E9D-15A2B760F1AF}" destId="{0C39711F-4455-4E31-A982-EF51323FFF92}" srcOrd="0" destOrd="0" presId="urn:microsoft.com/office/officeart/2009/3/layout/HorizontalOrganizationChart"/>
    <dgm:cxn modelId="{7CA7E18B-FA5E-4DA6-A7B2-3DC32A4694D2}" type="presParOf" srcId="{4BE22788-D975-4923-8E9D-15A2B760F1AF}" destId="{E7CDEC07-FD89-42B6-A3DA-372453F2CB1D}" srcOrd="1" destOrd="0" presId="urn:microsoft.com/office/officeart/2009/3/layout/HorizontalOrganizationChart"/>
    <dgm:cxn modelId="{C60492D1-29DD-457B-9987-A77325960C9F}" type="presParOf" srcId="{3FF65B1D-30BE-44BF-8458-5DA8607AABCA}" destId="{17BD91B6-214A-404B-B04D-25B80A4F1C71}" srcOrd="1" destOrd="0" presId="urn:microsoft.com/office/officeart/2009/3/layout/HorizontalOrganizationChart"/>
    <dgm:cxn modelId="{F2682F10-AC57-40D9-8D13-F5366D9871B0}" type="presParOf" srcId="{17BD91B6-214A-404B-B04D-25B80A4F1C71}" destId="{750B3B4B-668E-46A3-A6E2-4827E62CF152}" srcOrd="0" destOrd="0" presId="urn:microsoft.com/office/officeart/2009/3/layout/HorizontalOrganizationChart"/>
    <dgm:cxn modelId="{A870E9C3-4C98-4FF2-9603-BDE322BF27EA}" type="presParOf" srcId="{17BD91B6-214A-404B-B04D-25B80A4F1C71}" destId="{2F5602AC-708E-4596-81D5-0AE7ADD77CDF}" srcOrd="1" destOrd="0" presId="urn:microsoft.com/office/officeart/2009/3/layout/HorizontalOrganizationChart"/>
    <dgm:cxn modelId="{2B001C20-E52F-47EA-837B-CF30EAB31B62}" type="presParOf" srcId="{2F5602AC-708E-4596-81D5-0AE7ADD77CDF}" destId="{811FF9C8-D7B0-432C-B43D-F65C6FC2E504}" srcOrd="0" destOrd="0" presId="urn:microsoft.com/office/officeart/2009/3/layout/HorizontalOrganizationChart"/>
    <dgm:cxn modelId="{8016CB29-C359-4E1D-8E1C-E15BFBB408C1}" type="presParOf" srcId="{811FF9C8-D7B0-432C-B43D-F65C6FC2E504}" destId="{202288D2-CBA8-4706-B03A-58DACCBBD3B1}" srcOrd="0" destOrd="0" presId="urn:microsoft.com/office/officeart/2009/3/layout/HorizontalOrganizationChart"/>
    <dgm:cxn modelId="{6B23A690-1597-49FF-9FF3-36C5C30A5E65}" type="presParOf" srcId="{811FF9C8-D7B0-432C-B43D-F65C6FC2E504}" destId="{9E57D0E6-F0C1-4BDC-B726-10CF04D0F576}" srcOrd="1" destOrd="0" presId="urn:microsoft.com/office/officeart/2009/3/layout/HorizontalOrganizationChart"/>
    <dgm:cxn modelId="{8DA9FAD8-9638-4280-B27B-86386AE5857D}" type="presParOf" srcId="{2F5602AC-708E-4596-81D5-0AE7ADD77CDF}" destId="{FE4FD653-30F0-4A1D-9987-8BBF60F1B8C5}" srcOrd="1" destOrd="0" presId="urn:microsoft.com/office/officeart/2009/3/layout/HorizontalOrganizationChart"/>
    <dgm:cxn modelId="{EE708F81-81B5-4D9C-B472-2E2905E92353}" type="presParOf" srcId="{2F5602AC-708E-4596-81D5-0AE7ADD77CDF}" destId="{DA1EF078-C02C-476B-A15E-A5CDEEC2F621}" srcOrd="2" destOrd="0" presId="urn:microsoft.com/office/officeart/2009/3/layout/HorizontalOrganizationChart"/>
    <dgm:cxn modelId="{D2B7A859-70F9-41BA-A6D0-5BA0BA1844F5}" type="presParOf" srcId="{3FF65B1D-30BE-44BF-8458-5DA8607AABCA}" destId="{0C85BE0E-7D2E-4AD5-80F9-0AEE89454AC0}" srcOrd="2" destOrd="0" presId="urn:microsoft.com/office/officeart/2009/3/layout/HorizontalOrganizationChart"/>
    <dgm:cxn modelId="{E4549E03-BDD6-48C9-9CF2-DA1681293625}" type="presParOf" srcId="{951732EC-3D90-4D8D-AAA0-5C54354BCBF5}" destId="{F43BE3A3-1F45-48AC-97FE-F61ED9A02B58}" srcOrd="2" destOrd="0" presId="urn:microsoft.com/office/officeart/2009/3/layout/HorizontalOrganizationChart"/>
    <dgm:cxn modelId="{D565C6A2-552D-4090-A86E-D2F537BC0B1B}" type="presParOf" srcId="{2E3B0A45-DC33-4F03-AEBB-A6B3ADF177C9}" destId="{231B83F8-EA04-45AD-B7DD-D7B2534A05A4}" srcOrd="2" destOrd="0" presId="urn:microsoft.com/office/officeart/2009/3/layout/HorizontalOrganizationChart"/>
    <dgm:cxn modelId="{D511CB86-471C-4223-9D07-40B9DCAB970E}" type="presParOf" srcId="{94F68E5F-4A32-48CB-92F5-E455A467868C}" destId="{4AD2C6A7-7120-4A58-8C63-AFF45DDB6223}" srcOrd="2" destOrd="0" presId="urn:microsoft.com/office/officeart/2009/3/layout/HorizontalOrganizationChart"/>
    <dgm:cxn modelId="{270E5A34-C8FC-4FD1-863F-A64749E6BD91}" type="presParOf" srcId="{94F68E5F-4A32-48CB-92F5-E455A467868C}" destId="{FCA8E5D7-2E1F-414B-8B80-D3EF2E5F38DD}" srcOrd="3" destOrd="0" presId="urn:microsoft.com/office/officeart/2009/3/layout/HorizontalOrganizationChart"/>
    <dgm:cxn modelId="{D553D152-2147-47A6-AFEF-DE54DCE4CAF3}" type="presParOf" srcId="{FCA8E5D7-2E1F-414B-8B80-D3EF2E5F38DD}" destId="{FD96E318-93A1-4105-989D-B67BBB071358}" srcOrd="0" destOrd="0" presId="urn:microsoft.com/office/officeart/2009/3/layout/HorizontalOrganizationChart"/>
    <dgm:cxn modelId="{96492862-2BC6-49B0-AA35-521AF2D94937}" type="presParOf" srcId="{FD96E318-93A1-4105-989D-B67BBB071358}" destId="{37427C93-75D6-4F71-B82A-4EFD3BB2530D}" srcOrd="0" destOrd="0" presId="urn:microsoft.com/office/officeart/2009/3/layout/HorizontalOrganizationChart"/>
    <dgm:cxn modelId="{349C6B2F-EF6D-4535-B462-121EE3A9D281}" type="presParOf" srcId="{FD96E318-93A1-4105-989D-B67BBB071358}" destId="{19E236A3-2C5A-42A6-9F68-F96070A54055}" srcOrd="1" destOrd="0" presId="urn:microsoft.com/office/officeart/2009/3/layout/HorizontalOrganizationChart"/>
    <dgm:cxn modelId="{F93082C9-33FA-4D22-859C-6A6C739396AB}" type="presParOf" srcId="{FCA8E5D7-2E1F-414B-8B80-D3EF2E5F38DD}" destId="{33BB84E7-E265-49BB-9329-D034486EBC67}" srcOrd="1" destOrd="0" presId="urn:microsoft.com/office/officeart/2009/3/layout/HorizontalOrganizationChart"/>
    <dgm:cxn modelId="{CCF88342-9DF9-4DD9-8B94-F85BF0F75091}" type="presParOf" srcId="{33BB84E7-E265-49BB-9329-D034486EBC67}" destId="{4A910FF5-FBDB-49E1-B4CA-1EE2762965F5}" srcOrd="0" destOrd="0" presId="urn:microsoft.com/office/officeart/2009/3/layout/HorizontalOrganizationChart"/>
    <dgm:cxn modelId="{828FC7D2-2832-4C48-A92F-FD82B44341F9}" type="presParOf" srcId="{33BB84E7-E265-49BB-9329-D034486EBC67}" destId="{5756C16F-88B5-48AB-A689-4C2A61EE362F}" srcOrd="1" destOrd="0" presId="urn:microsoft.com/office/officeart/2009/3/layout/HorizontalOrganizationChart"/>
    <dgm:cxn modelId="{D631168E-5C20-43B8-9CD6-420298D1CA9B}" type="presParOf" srcId="{5756C16F-88B5-48AB-A689-4C2A61EE362F}" destId="{99499470-7AE8-43AC-9FE7-EAAEA6C56435}" srcOrd="0" destOrd="0" presId="urn:microsoft.com/office/officeart/2009/3/layout/HorizontalOrganizationChart"/>
    <dgm:cxn modelId="{85FD29AE-52B6-4DDC-8CBA-CDEE439303D1}" type="presParOf" srcId="{99499470-7AE8-43AC-9FE7-EAAEA6C56435}" destId="{E61A7F79-CDA3-4CDA-B0A4-35D2ACBB63A1}" srcOrd="0" destOrd="0" presId="urn:microsoft.com/office/officeart/2009/3/layout/HorizontalOrganizationChart"/>
    <dgm:cxn modelId="{594E2962-6551-4CBA-A68F-8E3962E202C2}" type="presParOf" srcId="{99499470-7AE8-43AC-9FE7-EAAEA6C56435}" destId="{929EF8A4-0163-4D7E-8FFD-B8C4BCE81343}" srcOrd="1" destOrd="0" presId="urn:microsoft.com/office/officeart/2009/3/layout/HorizontalOrganizationChart"/>
    <dgm:cxn modelId="{C8049926-92AC-4B0D-A604-C8CDF3B52248}" type="presParOf" srcId="{5756C16F-88B5-48AB-A689-4C2A61EE362F}" destId="{94AFAC54-A9F1-4127-9DDF-B8D1CA86F65E}" srcOrd="1" destOrd="0" presId="urn:microsoft.com/office/officeart/2009/3/layout/HorizontalOrganizationChart"/>
    <dgm:cxn modelId="{FCED71AD-DD97-4BDB-A60E-018C53F1AEAC}" type="presParOf" srcId="{94AFAC54-A9F1-4127-9DDF-B8D1CA86F65E}" destId="{1D3E13F8-0F3B-4767-9F90-3F19783F9A2C}" srcOrd="0" destOrd="0" presId="urn:microsoft.com/office/officeart/2009/3/layout/HorizontalOrganizationChart"/>
    <dgm:cxn modelId="{91547339-418A-4670-9A96-2EB2C1803734}" type="presParOf" srcId="{94AFAC54-A9F1-4127-9DDF-B8D1CA86F65E}" destId="{2807600A-6B6D-411E-8824-352BD1D69D80}" srcOrd="1" destOrd="0" presId="urn:microsoft.com/office/officeart/2009/3/layout/HorizontalOrganizationChart"/>
    <dgm:cxn modelId="{168500CF-C180-4DB6-A2FC-C14EBEC776A4}" type="presParOf" srcId="{2807600A-6B6D-411E-8824-352BD1D69D80}" destId="{5FB55693-61CF-4773-B0B1-5026625FFBAC}" srcOrd="0" destOrd="0" presId="urn:microsoft.com/office/officeart/2009/3/layout/HorizontalOrganizationChart"/>
    <dgm:cxn modelId="{78BC3B08-6B09-465E-B4C2-7BE73C4F626A}" type="presParOf" srcId="{5FB55693-61CF-4773-B0B1-5026625FFBAC}" destId="{34962D88-D268-4867-A393-C6233A90C783}" srcOrd="0" destOrd="0" presId="urn:microsoft.com/office/officeart/2009/3/layout/HorizontalOrganizationChart"/>
    <dgm:cxn modelId="{B6C17860-98B3-45F1-894F-817E50569FEE}" type="presParOf" srcId="{5FB55693-61CF-4773-B0B1-5026625FFBAC}" destId="{9507B5E0-9176-434D-89D2-BB21549B7797}" srcOrd="1" destOrd="0" presId="urn:microsoft.com/office/officeart/2009/3/layout/HorizontalOrganizationChart"/>
    <dgm:cxn modelId="{547D30D5-1BD1-452A-B031-B03C68D3C1B7}" type="presParOf" srcId="{2807600A-6B6D-411E-8824-352BD1D69D80}" destId="{72F4B5FC-CCE6-4E3F-B48D-7372B6725A64}" srcOrd="1" destOrd="0" presId="urn:microsoft.com/office/officeart/2009/3/layout/HorizontalOrganizationChart"/>
    <dgm:cxn modelId="{1356C585-806C-42E6-BAC1-65CBD3B6CC34}" type="presParOf" srcId="{72F4B5FC-CCE6-4E3F-B48D-7372B6725A64}" destId="{0504212D-89EE-4EC3-9B43-A565B77275A0}" srcOrd="0" destOrd="0" presId="urn:microsoft.com/office/officeart/2009/3/layout/HorizontalOrganizationChart"/>
    <dgm:cxn modelId="{87187D8C-54D7-47E6-8C05-BF06500A6BF6}" type="presParOf" srcId="{72F4B5FC-CCE6-4E3F-B48D-7372B6725A64}" destId="{8C3A7F64-7092-421D-A1AF-2E7AD03BEA9C}" srcOrd="1" destOrd="0" presId="urn:microsoft.com/office/officeart/2009/3/layout/HorizontalOrganizationChart"/>
    <dgm:cxn modelId="{989A92ED-A8F0-4A28-94B3-FB7651929891}" type="presParOf" srcId="{8C3A7F64-7092-421D-A1AF-2E7AD03BEA9C}" destId="{94D3C950-D418-4D05-B62A-593E14AE5725}" srcOrd="0" destOrd="0" presId="urn:microsoft.com/office/officeart/2009/3/layout/HorizontalOrganizationChart"/>
    <dgm:cxn modelId="{27F99B05-BFB7-41DA-8DF0-AFDFEAEC9197}" type="presParOf" srcId="{94D3C950-D418-4D05-B62A-593E14AE5725}" destId="{C349A666-670E-430B-85FA-13D014ED59AB}" srcOrd="0" destOrd="0" presId="urn:microsoft.com/office/officeart/2009/3/layout/HorizontalOrganizationChart"/>
    <dgm:cxn modelId="{7A543A5F-9761-49CC-881C-94FDC63C064B}" type="presParOf" srcId="{94D3C950-D418-4D05-B62A-593E14AE5725}" destId="{913AE531-CC8C-4431-95BC-722508DABCEA}" srcOrd="1" destOrd="0" presId="urn:microsoft.com/office/officeart/2009/3/layout/HorizontalOrganizationChart"/>
    <dgm:cxn modelId="{1D68DA2E-46CF-4263-BDA6-C5F7D06F4DD2}" type="presParOf" srcId="{8C3A7F64-7092-421D-A1AF-2E7AD03BEA9C}" destId="{4B507C96-C1FB-4146-84EB-DE4CA8692CBC}" srcOrd="1" destOrd="0" presId="urn:microsoft.com/office/officeart/2009/3/layout/HorizontalOrganizationChart"/>
    <dgm:cxn modelId="{F326BD0E-56A3-4E18-8872-F8804F2E37C8}" type="presParOf" srcId="{8C3A7F64-7092-421D-A1AF-2E7AD03BEA9C}" destId="{C0EC4766-1DB8-4F1D-9620-8D1FEE55AEBA}" srcOrd="2" destOrd="0" presId="urn:microsoft.com/office/officeart/2009/3/layout/HorizontalOrganizationChart"/>
    <dgm:cxn modelId="{A2E109F2-7941-47FA-94E9-606982364B42}" type="presParOf" srcId="{2807600A-6B6D-411E-8824-352BD1D69D80}" destId="{6882F531-D774-41D0-AD84-1D395A1527CF}" srcOrd="2" destOrd="0" presId="urn:microsoft.com/office/officeart/2009/3/layout/HorizontalOrganizationChart"/>
    <dgm:cxn modelId="{B38A2D59-D153-48FB-AC84-1398C60AD738}" type="presParOf" srcId="{5756C16F-88B5-48AB-A689-4C2A61EE362F}" destId="{76C300CA-C31C-42E7-9DFE-355C05A3DC16}" srcOrd="2" destOrd="0" presId="urn:microsoft.com/office/officeart/2009/3/layout/HorizontalOrganizationChart"/>
    <dgm:cxn modelId="{A69EAA4C-3D93-4E9B-B92D-65AFD5C47D00}" type="presParOf" srcId="{FCA8E5D7-2E1F-414B-8B80-D3EF2E5F38DD}" destId="{193E0A56-BE86-4160-B006-0A3F4801E378}" srcOrd="2" destOrd="0" presId="urn:microsoft.com/office/officeart/2009/3/layout/HorizontalOrganizationChart"/>
    <dgm:cxn modelId="{D0C55FB1-CAB9-405E-807D-2741AFE49DAC}" type="presParOf" srcId="{FC9506AE-6127-4997-BE6D-B4C575CF04D4}" destId="{9D6AC813-7E17-43D1-A546-4BF32E7718DA}" srcOrd="2" destOrd="0" presId="urn:microsoft.com/office/officeart/2009/3/layout/HorizontalOrganizationChar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A55E7FCC-FB54-4835-B36C-2C2A0F5D0D23}" type="doc">
      <dgm:prSet loTypeId="urn:microsoft.com/office/officeart/2005/8/layout/orgChart1" loCatId="hierarchy" qsTypeId="urn:microsoft.com/office/officeart/2005/8/quickstyle/simple1" qsCatId="simple" csTypeId="urn:microsoft.com/office/officeart/2005/8/colors/colorful1" csCatId="colorful" phldr="1"/>
      <dgm:spPr/>
      <dgm:t>
        <a:bodyPr/>
        <a:lstStyle/>
        <a:p>
          <a:endParaRPr lang="en-US"/>
        </a:p>
      </dgm:t>
    </dgm:pt>
    <dgm:pt modelId="{83783DFC-3369-4C96-8D60-FEDD792815D7}">
      <dgm:prSet/>
      <dgm:spPr>
        <a:ln w="38100">
          <a:solidFill>
            <a:schemeClr val="accent6">
              <a:lumMod val="50000"/>
            </a:schemeClr>
          </a:solidFill>
        </a:ln>
      </dgm:spPr>
      <dgm:t>
        <a:bodyPr/>
        <a:lstStyle/>
        <a:p>
          <a:r>
            <a:rPr lang="fa-IR">
              <a:cs typeface="+mj-cs"/>
            </a:rPr>
            <a:t>مهمترین نیروها</a:t>
          </a:r>
          <a:endParaRPr lang="en-US">
            <a:cs typeface="+mj-cs"/>
          </a:endParaRPr>
        </a:p>
      </dgm:t>
    </dgm:pt>
    <dgm:pt modelId="{45D2B5C0-E531-4CD8-A6D0-A965FD9580AF}" type="parTrans" cxnId="{484CE38C-29DB-4907-AA34-7A5D2EE44E4A}">
      <dgm:prSet/>
      <dgm:spPr/>
      <dgm:t>
        <a:bodyPr/>
        <a:lstStyle/>
        <a:p>
          <a:endParaRPr lang="en-US"/>
        </a:p>
      </dgm:t>
    </dgm:pt>
    <dgm:pt modelId="{7FDDCBD2-FA6E-47D6-95C6-6E3D8A8E5BD7}" type="sibTrans" cxnId="{484CE38C-29DB-4907-AA34-7A5D2EE44E4A}">
      <dgm:prSet/>
      <dgm:spPr/>
      <dgm:t>
        <a:bodyPr/>
        <a:lstStyle/>
        <a:p>
          <a:endParaRPr lang="en-US"/>
        </a:p>
      </dgm:t>
    </dgm:pt>
    <dgm:pt modelId="{FFE07B2B-23BB-4579-9B99-3B53A2CE833A}">
      <dgm:prSet/>
      <dgm:spPr>
        <a:ln w="38100">
          <a:solidFill>
            <a:schemeClr val="accent6">
              <a:lumMod val="50000"/>
            </a:schemeClr>
          </a:solidFill>
        </a:ln>
      </dgm:spPr>
      <dgm:t>
        <a:bodyPr/>
        <a:lstStyle/>
        <a:p>
          <a:r>
            <a:rPr lang="fa-IR" dirty="0">
              <a:cs typeface="+mj-cs"/>
            </a:rPr>
            <a:t>عوامل اقتصادی</a:t>
          </a:r>
          <a:endParaRPr lang="en-US" dirty="0">
            <a:cs typeface="+mj-cs"/>
          </a:endParaRPr>
        </a:p>
      </dgm:t>
    </dgm:pt>
    <dgm:pt modelId="{ABBD93E3-29F9-4208-83A9-E255687A7662}" type="parTrans" cxnId="{9E675934-46E1-4F58-9C0F-17DD1ACCEBBC}">
      <dgm:prSet/>
      <dgm:spPr>
        <a:ln w="38100">
          <a:solidFill>
            <a:schemeClr val="accent6">
              <a:lumMod val="50000"/>
            </a:schemeClr>
          </a:solidFill>
        </a:ln>
      </dgm:spPr>
      <dgm:t>
        <a:bodyPr/>
        <a:lstStyle/>
        <a:p>
          <a:endParaRPr lang="en-US">
            <a:cs typeface="+mj-cs"/>
          </a:endParaRPr>
        </a:p>
      </dgm:t>
    </dgm:pt>
    <dgm:pt modelId="{C6A9F98C-617B-40F3-BAC0-C499934A1769}" type="sibTrans" cxnId="{9E675934-46E1-4F58-9C0F-17DD1ACCEBBC}">
      <dgm:prSet/>
      <dgm:spPr/>
      <dgm:t>
        <a:bodyPr/>
        <a:lstStyle/>
        <a:p>
          <a:endParaRPr lang="en-US"/>
        </a:p>
      </dgm:t>
    </dgm:pt>
    <dgm:pt modelId="{B014B822-2FC0-40B5-97D5-14DDBB91A94A}">
      <dgm:prSet/>
      <dgm:spPr>
        <a:ln w="38100">
          <a:solidFill>
            <a:schemeClr val="accent6">
              <a:lumMod val="50000"/>
            </a:schemeClr>
          </a:solidFill>
        </a:ln>
      </dgm:spPr>
      <dgm:t>
        <a:bodyPr/>
        <a:lstStyle/>
        <a:p>
          <a:r>
            <a:rPr lang="fa-IR" dirty="0">
              <a:cs typeface="+mj-cs"/>
            </a:rPr>
            <a:t>اخلاق و مذهب</a:t>
          </a:r>
          <a:endParaRPr lang="en-US" dirty="0">
            <a:cs typeface="+mj-cs"/>
          </a:endParaRPr>
        </a:p>
      </dgm:t>
    </dgm:pt>
    <dgm:pt modelId="{141B5612-C55B-4E66-9D98-13E1978C03E0}" type="parTrans" cxnId="{49DE43F2-F0F7-43C3-ABAE-B92B813931EE}">
      <dgm:prSet/>
      <dgm:spPr>
        <a:ln w="38100">
          <a:solidFill>
            <a:schemeClr val="accent6">
              <a:lumMod val="50000"/>
            </a:schemeClr>
          </a:solidFill>
        </a:ln>
      </dgm:spPr>
      <dgm:t>
        <a:bodyPr/>
        <a:lstStyle/>
        <a:p>
          <a:endParaRPr lang="en-US">
            <a:cs typeface="+mj-cs"/>
          </a:endParaRPr>
        </a:p>
      </dgm:t>
    </dgm:pt>
    <dgm:pt modelId="{6E120F28-CDC5-4F4C-AA78-88DA6CE05C5A}" type="sibTrans" cxnId="{49DE43F2-F0F7-43C3-ABAE-B92B813931EE}">
      <dgm:prSet/>
      <dgm:spPr/>
      <dgm:t>
        <a:bodyPr/>
        <a:lstStyle/>
        <a:p>
          <a:endParaRPr lang="en-US"/>
        </a:p>
      </dgm:t>
    </dgm:pt>
    <dgm:pt modelId="{31305607-28A4-4819-9060-68C12BD66363}">
      <dgm:prSet/>
      <dgm:spPr>
        <a:ln w="38100">
          <a:solidFill>
            <a:schemeClr val="accent6">
              <a:lumMod val="50000"/>
            </a:schemeClr>
          </a:solidFill>
        </a:ln>
      </dgm:spPr>
      <dgm:t>
        <a:bodyPr/>
        <a:lstStyle/>
        <a:p>
          <a:r>
            <a:rPr lang="fa-IR" dirty="0">
              <a:cs typeface="+mj-cs"/>
            </a:rPr>
            <a:t>آرمانهای سیاسی و اجتماعی</a:t>
          </a:r>
          <a:endParaRPr lang="en-US" dirty="0">
            <a:cs typeface="+mj-cs"/>
          </a:endParaRPr>
        </a:p>
      </dgm:t>
    </dgm:pt>
    <dgm:pt modelId="{D366C11F-77A6-4CAE-B47F-49FEFE2FE25D}" type="parTrans" cxnId="{7E7770B6-62CA-4F34-9B48-C396E3BB7030}">
      <dgm:prSet/>
      <dgm:spPr>
        <a:ln w="38100">
          <a:solidFill>
            <a:schemeClr val="accent6">
              <a:lumMod val="50000"/>
            </a:schemeClr>
          </a:solidFill>
        </a:ln>
      </dgm:spPr>
      <dgm:t>
        <a:bodyPr/>
        <a:lstStyle/>
        <a:p>
          <a:endParaRPr lang="en-US">
            <a:cs typeface="+mj-cs"/>
          </a:endParaRPr>
        </a:p>
      </dgm:t>
    </dgm:pt>
    <dgm:pt modelId="{AB65A4F1-DCEC-447B-ABB3-CD9824EEBBB3}" type="sibTrans" cxnId="{7E7770B6-62CA-4F34-9B48-C396E3BB7030}">
      <dgm:prSet/>
      <dgm:spPr/>
      <dgm:t>
        <a:bodyPr/>
        <a:lstStyle/>
        <a:p>
          <a:endParaRPr lang="en-US"/>
        </a:p>
      </dgm:t>
    </dgm:pt>
    <dgm:pt modelId="{66A956E3-0D4F-468F-863D-96008614770A}" type="pres">
      <dgm:prSet presAssocID="{A55E7FCC-FB54-4835-B36C-2C2A0F5D0D23}" presName="hierChild1" presStyleCnt="0">
        <dgm:presLayoutVars>
          <dgm:orgChart val="1"/>
          <dgm:chPref val="1"/>
          <dgm:dir/>
          <dgm:animOne val="branch"/>
          <dgm:animLvl val="lvl"/>
          <dgm:resizeHandles/>
        </dgm:presLayoutVars>
      </dgm:prSet>
      <dgm:spPr/>
    </dgm:pt>
    <dgm:pt modelId="{7490D1B6-1D83-418F-96FB-42D704DC5FAC}" type="pres">
      <dgm:prSet presAssocID="{83783DFC-3369-4C96-8D60-FEDD792815D7}" presName="hierRoot1" presStyleCnt="0">
        <dgm:presLayoutVars>
          <dgm:hierBranch val="init"/>
        </dgm:presLayoutVars>
      </dgm:prSet>
      <dgm:spPr/>
    </dgm:pt>
    <dgm:pt modelId="{1575E795-9BB8-40EC-8BDB-27E122C652F8}" type="pres">
      <dgm:prSet presAssocID="{83783DFC-3369-4C96-8D60-FEDD792815D7}" presName="rootComposite1" presStyleCnt="0"/>
      <dgm:spPr/>
    </dgm:pt>
    <dgm:pt modelId="{7E728FD7-3E3F-4CB1-A516-69F0BEE0B498}" type="pres">
      <dgm:prSet presAssocID="{83783DFC-3369-4C96-8D60-FEDD792815D7}" presName="rootText1" presStyleLbl="node0" presStyleIdx="0" presStyleCnt="1">
        <dgm:presLayoutVars>
          <dgm:chPref val="3"/>
        </dgm:presLayoutVars>
      </dgm:prSet>
      <dgm:spPr/>
    </dgm:pt>
    <dgm:pt modelId="{3B2B8E7C-EE3E-47FE-8B00-D3157CD37A53}" type="pres">
      <dgm:prSet presAssocID="{83783DFC-3369-4C96-8D60-FEDD792815D7}" presName="rootConnector1" presStyleLbl="node1" presStyleIdx="0" presStyleCnt="0"/>
      <dgm:spPr/>
    </dgm:pt>
    <dgm:pt modelId="{13F27147-6241-4372-8D15-21A2187F1735}" type="pres">
      <dgm:prSet presAssocID="{83783DFC-3369-4C96-8D60-FEDD792815D7}" presName="hierChild2" presStyleCnt="0"/>
      <dgm:spPr/>
    </dgm:pt>
    <dgm:pt modelId="{370B8B0D-D502-4919-BBDA-EAB239018CEE}" type="pres">
      <dgm:prSet presAssocID="{ABBD93E3-29F9-4208-83A9-E255687A7662}" presName="Name37" presStyleLbl="parChTrans1D2" presStyleIdx="0" presStyleCnt="3"/>
      <dgm:spPr/>
    </dgm:pt>
    <dgm:pt modelId="{510B50FD-E80B-44E2-9BE3-0EA4F5BF1CDC}" type="pres">
      <dgm:prSet presAssocID="{FFE07B2B-23BB-4579-9B99-3B53A2CE833A}" presName="hierRoot2" presStyleCnt="0">
        <dgm:presLayoutVars>
          <dgm:hierBranch val="init"/>
        </dgm:presLayoutVars>
      </dgm:prSet>
      <dgm:spPr/>
    </dgm:pt>
    <dgm:pt modelId="{16A5D2D4-AE76-4EF0-A7DA-55DA48A57242}" type="pres">
      <dgm:prSet presAssocID="{FFE07B2B-23BB-4579-9B99-3B53A2CE833A}" presName="rootComposite" presStyleCnt="0"/>
      <dgm:spPr/>
    </dgm:pt>
    <dgm:pt modelId="{16B902BC-C6D5-45E3-9714-E82B9FAFA2C6}" type="pres">
      <dgm:prSet presAssocID="{FFE07B2B-23BB-4579-9B99-3B53A2CE833A}" presName="rootText" presStyleLbl="node2" presStyleIdx="0" presStyleCnt="3">
        <dgm:presLayoutVars>
          <dgm:chPref val="3"/>
        </dgm:presLayoutVars>
      </dgm:prSet>
      <dgm:spPr/>
    </dgm:pt>
    <dgm:pt modelId="{DC2B8626-4A45-4557-8C5D-CFFAF42F29EB}" type="pres">
      <dgm:prSet presAssocID="{FFE07B2B-23BB-4579-9B99-3B53A2CE833A}" presName="rootConnector" presStyleLbl="node2" presStyleIdx="0" presStyleCnt="3"/>
      <dgm:spPr/>
    </dgm:pt>
    <dgm:pt modelId="{58AE87D4-FC27-4A22-986F-089A334F2807}" type="pres">
      <dgm:prSet presAssocID="{FFE07B2B-23BB-4579-9B99-3B53A2CE833A}" presName="hierChild4" presStyleCnt="0"/>
      <dgm:spPr/>
    </dgm:pt>
    <dgm:pt modelId="{5500BD1D-F0B0-486A-9127-D7371C156EFA}" type="pres">
      <dgm:prSet presAssocID="{FFE07B2B-23BB-4579-9B99-3B53A2CE833A}" presName="hierChild5" presStyleCnt="0"/>
      <dgm:spPr/>
    </dgm:pt>
    <dgm:pt modelId="{76E8016E-B004-4C12-94AA-4079BE988028}" type="pres">
      <dgm:prSet presAssocID="{141B5612-C55B-4E66-9D98-13E1978C03E0}" presName="Name37" presStyleLbl="parChTrans1D2" presStyleIdx="1" presStyleCnt="3"/>
      <dgm:spPr/>
    </dgm:pt>
    <dgm:pt modelId="{AFEAD766-B555-45D3-8570-A41CB3D2AA8E}" type="pres">
      <dgm:prSet presAssocID="{B014B822-2FC0-40B5-97D5-14DDBB91A94A}" presName="hierRoot2" presStyleCnt="0">
        <dgm:presLayoutVars>
          <dgm:hierBranch val="init"/>
        </dgm:presLayoutVars>
      </dgm:prSet>
      <dgm:spPr/>
    </dgm:pt>
    <dgm:pt modelId="{162C0D4E-D964-40D4-8127-642A334C2516}" type="pres">
      <dgm:prSet presAssocID="{B014B822-2FC0-40B5-97D5-14DDBB91A94A}" presName="rootComposite" presStyleCnt="0"/>
      <dgm:spPr/>
    </dgm:pt>
    <dgm:pt modelId="{0E149DB5-7FC5-4692-876F-4CD9EF57E1F3}" type="pres">
      <dgm:prSet presAssocID="{B014B822-2FC0-40B5-97D5-14DDBB91A94A}" presName="rootText" presStyleLbl="node2" presStyleIdx="1" presStyleCnt="3">
        <dgm:presLayoutVars>
          <dgm:chPref val="3"/>
        </dgm:presLayoutVars>
      </dgm:prSet>
      <dgm:spPr/>
    </dgm:pt>
    <dgm:pt modelId="{A5846E24-7E55-4546-8752-9378D45D29D6}" type="pres">
      <dgm:prSet presAssocID="{B014B822-2FC0-40B5-97D5-14DDBB91A94A}" presName="rootConnector" presStyleLbl="node2" presStyleIdx="1" presStyleCnt="3"/>
      <dgm:spPr/>
    </dgm:pt>
    <dgm:pt modelId="{FA63087E-8DF8-4490-BD32-84BC92C5E58A}" type="pres">
      <dgm:prSet presAssocID="{B014B822-2FC0-40B5-97D5-14DDBB91A94A}" presName="hierChild4" presStyleCnt="0"/>
      <dgm:spPr/>
    </dgm:pt>
    <dgm:pt modelId="{75F714B4-A3C8-4206-890B-A6D0C6B991F3}" type="pres">
      <dgm:prSet presAssocID="{B014B822-2FC0-40B5-97D5-14DDBB91A94A}" presName="hierChild5" presStyleCnt="0"/>
      <dgm:spPr/>
    </dgm:pt>
    <dgm:pt modelId="{68C83F4B-7BB0-4171-B2B6-22E9B0D01F97}" type="pres">
      <dgm:prSet presAssocID="{D366C11F-77A6-4CAE-B47F-49FEFE2FE25D}" presName="Name37" presStyleLbl="parChTrans1D2" presStyleIdx="2" presStyleCnt="3"/>
      <dgm:spPr/>
    </dgm:pt>
    <dgm:pt modelId="{28A589DD-5261-4B7E-B9EC-975D3E481978}" type="pres">
      <dgm:prSet presAssocID="{31305607-28A4-4819-9060-68C12BD66363}" presName="hierRoot2" presStyleCnt="0">
        <dgm:presLayoutVars>
          <dgm:hierBranch val="init"/>
        </dgm:presLayoutVars>
      </dgm:prSet>
      <dgm:spPr/>
    </dgm:pt>
    <dgm:pt modelId="{07CFCDE8-B297-4842-8EE0-7DDC1C5B4325}" type="pres">
      <dgm:prSet presAssocID="{31305607-28A4-4819-9060-68C12BD66363}" presName="rootComposite" presStyleCnt="0"/>
      <dgm:spPr/>
    </dgm:pt>
    <dgm:pt modelId="{0150DCE6-2139-475E-A087-FDDC6AD93F72}" type="pres">
      <dgm:prSet presAssocID="{31305607-28A4-4819-9060-68C12BD66363}" presName="rootText" presStyleLbl="node2" presStyleIdx="2" presStyleCnt="3">
        <dgm:presLayoutVars>
          <dgm:chPref val="3"/>
        </dgm:presLayoutVars>
      </dgm:prSet>
      <dgm:spPr/>
    </dgm:pt>
    <dgm:pt modelId="{38ED2A77-310D-4051-A836-BEEA64BC1E08}" type="pres">
      <dgm:prSet presAssocID="{31305607-28A4-4819-9060-68C12BD66363}" presName="rootConnector" presStyleLbl="node2" presStyleIdx="2" presStyleCnt="3"/>
      <dgm:spPr/>
    </dgm:pt>
    <dgm:pt modelId="{C5147E70-442C-4222-99A1-E6710A56662D}" type="pres">
      <dgm:prSet presAssocID="{31305607-28A4-4819-9060-68C12BD66363}" presName="hierChild4" presStyleCnt="0"/>
      <dgm:spPr/>
    </dgm:pt>
    <dgm:pt modelId="{0920FBD9-08D6-4005-899C-C06CF009767B}" type="pres">
      <dgm:prSet presAssocID="{31305607-28A4-4819-9060-68C12BD66363}" presName="hierChild5" presStyleCnt="0"/>
      <dgm:spPr/>
    </dgm:pt>
    <dgm:pt modelId="{C86FDF58-1B6F-4F0F-8A45-A0B4469E5D13}" type="pres">
      <dgm:prSet presAssocID="{83783DFC-3369-4C96-8D60-FEDD792815D7}" presName="hierChild3" presStyleCnt="0"/>
      <dgm:spPr/>
    </dgm:pt>
  </dgm:ptLst>
  <dgm:cxnLst>
    <dgm:cxn modelId="{A9B92007-F287-48C8-BFB8-D9ADBE1FE4B7}" type="presOf" srcId="{31305607-28A4-4819-9060-68C12BD66363}" destId="{38ED2A77-310D-4051-A836-BEEA64BC1E08}" srcOrd="1" destOrd="0" presId="urn:microsoft.com/office/officeart/2005/8/layout/orgChart1"/>
    <dgm:cxn modelId="{7B72A119-5474-4ED9-B60A-187E12242A22}" type="presOf" srcId="{83783DFC-3369-4C96-8D60-FEDD792815D7}" destId="{7E728FD7-3E3F-4CB1-A516-69F0BEE0B498}" srcOrd="0" destOrd="0" presId="urn:microsoft.com/office/officeart/2005/8/layout/orgChart1"/>
    <dgm:cxn modelId="{B97F161A-659C-416E-9632-504C20386A97}" type="presOf" srcId="{83783DFC-3369-4C96-8D60-FEDD792815D7}" destId="{3B2B8E7C-EE3E-47FE-8B00-D3157CD37A53}" srcOrd="1" destOrd="0" presId="urn:microsoft.com/office/officeart/2005/8/layout/orgChart1"/>
    <dgm:cxn modelId="{4F555A31-B5BF-4D96-BDF9-A6E1B16CA8D3}" type="presOf" srcId="{B014B822-2FC0-40B5-97D5-14DDBB91A94A}" destId="{0E149DB5-7FC5-4692-876F-4CD9EF57E1F3}" srcOrd="0" destOrd="0" presId="urn:microsoft.com/office/officeart/2005/8/layout/orgChart1"/>
    <dgm:cxn modelId="{9E675934-46E1-4F58-9C0F-17DD1ACCEBBC}" srcId="{83783DFC-3369-4C96-8D60-FEDD792815D7}" destId="{FFE07B2B-23BB-4579-9B99-3B53A2CE833A}" srcOrd="0" destOrd="0" parTransId="{ABBD93E3-29F9-4208-83A9-E255687A7662}" sibTransId="{C6A9F98C-617B-40F3-BAC0-C499934A1769}"/>
    <dgm:cxn modelId="{59C26C36-9FD7-4E45-BF0A-AC45BAC37D28}" type="presOf" srcId="{FFE07B2B-23BB-4579-9B99-3B53A2CE833A}" destId="{16B902BC-C6D5-45E3-9714-E82B9FAFA2C6}" srcOrd="0" destOrd="0" presId="urn:microsoft.com/office/officeart/2005/8/layout/orgChart1"/>
    <dgm:cxn modelId="{963DF155-0BA5-4242-90D6-FEB802B25B07}" type="presOf" srcId="{141B5612-C55B-4E66-9D98-13E1978C03E0}" destId="{76E8016E-B004-4C12-94AA-4079BE988028}" srcOrd="0" destOrd="0" presId="urn:microsoft.com/office/officeart/2005/8/layout/orgChart1"/>
    <dgm:cxn modelId="{3566F157-B33A-4AF8-9280-263E6A186B7C}" type="presOf" srcId="{D366C11F-77A6-4CAE-B47F-49FEFE2FE25D}" destId="{68C83F4B-7BB0-4171-B2B6-22E9B0D01F97}" srcOrd="0" destOrd="0" presId="urn:microsoft.com/office/officeart/2005/8/layout/orgChart1"/>
    <dgm:cxn modelId="{484CE38C-29DB-4907-AA34-7A5D2EE44E4A}" srcId="{A55E7FCC-FB54-4835-B36C-2C2A0F5D0D23}" destId="{83783DFC-3369-4C96-8D60-FEDD792815D7}" srcOrd="0" destOrd="0" parTransId="{45D2B5C0-E531-4CD8-A6D0-A965FD9580AF}" sibTransId="{7FDDCBD2-FA6E-47D6-95C6-6E3D8A8E5BD7}"/>
    <dgm:cxn modelId="{7E89C39A-96B7-48DF-BB9A-50FE343EDFA7}" type="presOf" srcId="{B014B822-2FC0-40B5-97D5-14DDBB91A94A}" destId="{A5846E24-7E55-4546-8752-9378D45D29D6}" srcOrd="1" destOrd="0" presId="urn:microsoft.com/office/officeart/2005/8/layout/orgChart1"/>
    <dgm:cxn modelId="{7E7770B6-62CA-4F34-9B48-C396E3BB7030}" srcId="{83783DFC-3369-4C96-8D60-FEDD792815D7}" destId="{31305607-28A4-4819-9060-68C12BD66363}" srcOrd="2" destOrd="0" parTransId="{D366C11F-77A6-4CAE-B47F-49FEFE2FE25D}" sibTransId="{AB65A4F1-DCEC-447B-ABB3-CD9824EEBBB3}"/>
    <dgm:cxn modelId="{C51226DA-5BE0-4C56-BDAD-F0A0B60EDA1A}" type="presOf" srcId="{ABBD93E3-29F9-4208-83A9-E255687A7662}" destId="{370B8B0D-D502-4919-BBDA-EAB239018CEE}" srcOrd="0" destOrd="0" presId="urn:microsoft.com/office/officeart/2005/8/layout/orgChart1"/>
    <dgm:cxn modelId="{C014B0E3-3148-4FAA-AAF3-9336EFD0EE67}" type="presOf" srcId="{31305607-28A4-4819-9060-68C12BD66363}" destId="{0150DCE6-2139-475E-A087-FDDC6AD93F72}" srcOrd="0" destOrd="0" presId="urn:microsoft.com/office/officeart/2005/8/layout/orgChart1"/>
    <dgm:cxn modelId="{86D2DEEE-C519-49CA-A702-E5BEAE5719D8}" type="presOf" srcId="{A55E7FCC-FB54-4835-B36C-2C2A0F5D0D23}" destId="{66A956E3-0D4F-468F-863D-96008614770A}" srcOrd="0" destOrd="0" presId="urn:microsoft.com/office/officeart/2005/8/layout/orgChart1"/>
    <dgm:cxn modelId="{49DE43F2-F0F7-43C3-ABAE-B92B813931EE}" srcId="{83783DFC-3369-4C96-8D60-FEDD792815D7}" destId="{B014B822-2FC0-40B5-97D5-14DDBB91A94A}" srcOrd="1" destOrd="0" parTransId="{141B5612-C55B-4E66-9D98-13E1978C03E0}" sibTransId="{6E120F28-CDC5-4F4C-AA78-88DA6CE05C5A}"/>
    <dgm:cxn modelId="{F4FB0BF7-9766-4E9F-9E9E-89CE77290F00}" type="presOf" srcId="{FFE07B2B-23BB-4579-9B99-3B53A2CE833A}" destId="{DC2B8626-4A45-4557-8C5D-CFFAF42F29EB}" srcOrd="1" destOrd="0" presId="urn:microsoft.com/office/officeart/2005/8/layout/orgChart1"/>
    <dgm:cxn modelId="{05407581-A50A-4699-B6E2-2A961ABF8119}" type="presParOf" srcId="{66A956E3-0D4F-468F-863D-96008614770A}" destId="{7490D1B6-1D83-418F-96FB-42D704DC5FAC}" srcOrd="0" destOrd="0" presId="urn:microsoft.com/office/officeart/2005/8/layout/orgChart1"/>
    <dgm:cxn modelId="{E3399259-ED27-421E-8D7E-1A8018F0CC07}" type="presParOf" srcId="{7490D1B6-1D83-418F-96FB-42D704DC5FAC}" destId="{1575E795-9BB8-40EC-8BDB-27E122C652F8}" srcOrd="0" destOrd="0" presId="urn:microsoft.com/office/officeart/2005/8/layout/orgChart1"/>
    <dgm:cxn modelId="{E000AE61-F6BC-4395-A52A-1009D560BA28}" type="presParOf" srcId="{1575E795-9BB8-40EC-8BDB-27E122C652F8}" destId="{7E728FD7-3E3F-4CB1-A516-69F0BEE0B498}" srcOrd="0" destOrd="0" presId="urn:microsoft.com/office/officeart/2005/8/layout/orgChart1"/>
    <dgm:cxn modelId="{D8E228C7-6E0D-4F17-8729-12B634EF4919}" type="presParOf" srcId="{1575E795-9BB8-40EC-8BDB-27E122C652F8}" destId="{3B2B8E7C-EE3E-47FE-8B00-D3157CD37A53}" srcOrd="1" destOrd="0" presId="urn:microsoft.com/office/officeart/2005/8/layout/orgChart1"/>
    <dgm:cxn modelId="{31E01D1A-A1AD-43F4-B620-4BF81F3ECABA}" type="presParOf" srcId="{7490D1B6-1D83-418F-96FB-42D704DC5FAC}" destId="{13F27147-6241-4372-8D15-21A2187F1735}" srcOrd="1" destOrd="0" presId="urn:microsoft.com/office/officeart/2005/8/layout/orgChart1"/>
    <dgm:cxn modelId="{5B82395F-6D92-4D4B-9486-AAEC4ADAF304}" type="presParOf" srcId="{13F27147-6241-4372-8D15-21A2187F1735}" destId="{370B8B0D-D502-4919-BBDA-EAB239018CEE}" srcOrd="0" destOrd="0" presId="urn:microsoft.com/office/officeart/2005/8/layout/orgChart1"/>
    <dgm:cxn modelId="{3CB8E1F4-0744-4273-A29D-A816B687AAF7}" type="presParOf" srcId="{13F27147-6241-4372-8D15-21A2187F1735}" destId="{510B50FD-E80B-44E2-9BE3-0EA4F5BF1CDC}" srcOrd="1" destOrd="0" presId="urn:microsoft.com/office/officeart/2005/8/layout/orgChart1"/>
    <dgm:cxn modelId="{1F35ACB4-6178-48AA-81DC-5E23770DE18C}" type="presParOf" srcId="{510B50FD-E80B-44E2-9BE3-0EA4F5BF1CDC}" destId="{16A5D2D4-AE76-4EF0-A7DA-55DA48A57242}" srcOrd="0" destOrd="0" presId="urn:microsoft.com/office/officeart/2005/8/layout/orgChart1"/>
    <dgm:cxn modelId="{9386DEC8-FBC2-4341-861E-F9BC7540C438}" type="presParOf" srcId="{16A5D2D4-AE76-4EF0-A7DA-55DA48A57242}" destId="{16B902BC-C6D5-45E3-9714-E82B9FAFA2C6}" srcOrd="0" destOrd="0" presId="urn:microsoft.com/office/officeart/2005/8/layout/orgChart1"/>
    <dgm:cxn modelId="{A0478D8E-50D1-41B4-8FB8-A9DFA1494519}" type="presParOf" srcId="{16A5D2D4-AE76-4EF0-A7DA-55DA48A57242}" destId="{DC2B8626-4A45-4557-8C5D-CFFAF42F29EB}" srcOrd="1" destOrd="0" presId="urn:microsoft.com/office/officeart/2005/8/layout/orgChart1"/>
    <dgm:cxn modelId="{F92575A5-169E-4E42-B8D3-AAA57E444A94}" type="presParOf" srcId="{510B50FD-E80B-44E2-9BE3-0EA4F5BF1CDC}" destId="{58AE87D4-FC27-4A22-986F-089A334F2807}" srcOrd="1" destOrd="0" presId="urn:microsoft.com/office/officeart/2005/8/layout/orgChart1"/>
    <dgm:cxn modelId="{BC972D98-8BB7-49B5-BCBF-4777EB115960}" type="presParOf" srcId="{510B50FD-E80B-44E2-9BE3-0EA4F5BF1CDC}" destId="{5500BD1D-F0B0-486A-9127-D7371C156EFA}" srcOrd="2" destOrd="0" presId="urn:microsoft.com/office/officeart/2005/8/layout/orgChart1"/>
    <dgm:cxn modelId="{9C588B80-E1BA-486D-A66B-B0F015A4DBB6}" type="presParOf" srcId="{13F27147-6241-4372-8D15-21A2187F1735}" destId="{76E8016E-B004-4C12-94AA-4079BE988028}" srcOrd="2" destOrd="0" presId="urn:microsoft.com/office/officeart/2005/8/layout/orgChart1"/>
    <dgm:cxn modelId="{265FD218-8029-4EF3-B8BB-11AED3F63712}" type="presParOf" srcId="{13F27147-6241-4372-8D15-21A2187F1735}" destId="{AFEAD766-B555-45D3-8570-A41CB3D2AA8E}" srcOrd="3" destOrd="0" presId="urn:microsoft.com/office/officeart/2005/8/layout/orgChart1"/>
    <dgm:cxn modelId="{0849D0DF-34DD-45FA-A74B-78A8591855FB}" type="presParOf" srcId="{AFEAD766-B555-45D3-8570-A41CB3D2AA8E}" destId="{162C0D4E-D964-40D4-8127-642A334C2516}" srcOrd="0" destOrd="0" presId="urn:microsoft.com/office/officeart/2005/8/layout/orgChart1"/>
    <dgm:cxn modelId="{CC32A3B5-CA6B-4D53-8E72-0C6515FC484A}" type="presParOf" srcId="{162C0D4E-D964-40D4-8127-642A334C2516}" destId="{0E149DB5-7FC5-4692-876F-4CD9EF57E1F3}" srcOrd="0" destOrd="0" presId="urn:microsoft.com/office/officeart/2005/8/layout/orgChart1"/>
    <dgm:cxn modelId="{DBAB472E-C381-4BA3-87AD-80B262A162B6}" type="presParOf" srcId="{162C0D4E-D964-40D4-8127-642A334C2516}" destId="{A5846E24-7E55-4546-8752-9378D45D29D6}" srcOrd="1" destOrd="0" presId="urn:microsoft.com/office/officeart/2005/8/layout/orgChart1"/>
    <dgm:cxn modelId="{2A56A1DA-9085-4445-8406-96A9EA797163}" type="presParOf" srcId="{AFEAD766-B555-45D3-8570-A41CB3D2AA8E}" destId="{FA63087E-8DF8-4490-BD32-84BC92C5E58A}" srcOrd="1" destOrd="0" presId="urn:microsoft.com/office/officeart/2005/8/layout/orgChart1"/>
    <dgm:cxn modelId="{59509852-7883-40E5-B003-B222F8FB7F6E}" type="presParOf" srcId="{AFEAD766-B555-45D3-8570-A41CB3D2AA8E}" destId="{75F714B4-A3C8-4206-890B-A6D0C6B991F3}" srcOrd="2" destOrd="0" presId="urn:microsoft.com/office/officeart/2005/8/layout/orgChart1"/>
    <dgm:cxn modelId="{D6672B59-36E4-44C0-983C-31F1999FF8CF}" type="presParOf" srcId="{13F27147-6241-4372-8D15-21A2187F1735}" destId="{68C83F4B-7BB0-4171-B2B6-22E9B0D01F97}" srcOrd="4" destOrd="0" presId="urn:microsoft.com/office/officeart/2005/8/layout/orgChart1"/>
    <dgm:cxn modelId="{4427897D-A043-4FD6-BB2E-7EBF11BCBD4B}" type="presParOf" srcId="{13F27147-6241-4372-8D15-21A2187F1735}" destId="{28A589DD-5261-4B7E-B9EC-975D3E481978}" srcOrd="5" destOrd="0" presId="urn:microsoft.com/office/officeart/2005/8/layout/orgChart1"/>
    <dgm:cxn modelId="{1ED4F56B-459C-433A-B8E3-D84546D3E675}" type="presParOf" srcId="{28A589DD-5261-4B7E-B9EC-975D3E481978}" destId="{07CFCDE8-B297-4842-8EE0-7DDC1C5B4325}" srcOrd="0" destOrd="0" presId="urn:microsoft.com/office/officeart/2005/8/layout/orgChart1"/>
    <dgm:cxn modelId="{B14F4EF3-9A6C-4085-87DC-181AC057A5F8}" type="presParOf" srcId="{07CFCDE8-B297-4842-8EE0-7DDC1C5B4325}" destId="{0150DCE6-2139-475E-A087-FDDC6AD93F72}" srcOrd="0" destOrd="0" presId="urn:microsoft.com/office/officeart/2005/8/layout/orgChart1"/>
    <dgm:cxn modelId="{CED78E75-990E-4526-9ED9-D4B6A945FEB4}" type="presParOf" srcId="{07CFCDE8-B297-4842-8EE0-7DDC1C5B4325}" destId="{38ED2A77-310D-4051-A836-BEEA64BC1E08}" srcOrd="1" destOrd="0" presId="urn:microsoft.com/office/officeart/2005/8/layout/orgChart1"/>
    <dgm:cxn modelId="{9E5098A3-1A1B-4D36-B8F8-BDFA8E2FE195}" type="presParOf" srcId="{28A589DD-5261-4B7E-B9EC-975D3E481978}" destId="{C5147E70-442C-4222-99A1-E6710A56662D}" srcOrd="1" destOrd="0" presId="urn:microsoft.com/office/officeart/2005/8/layout/orgChart1"/>
    <dgm:cxn modelId="{A21285CB-9FF0-4670-8644-610455C8BF25}" type="presParOf" srcId="{28A589DD-5261-4B7E-B9EC-975D3E481978}" destId="{0920FBD9-08D6-4005-899C-C06CF009767B}" srcOrd="2" destOrd="0" presId="urn:microsoft.com/office/officeart/2005/8/layout/orgChart1"/>
    <dgm:cxn modelId="{C210D4EE-761A-489A-93F2-793729B6E8C0}" type="presParOf" srcId="{7490D1B6-1D83-418F-96FB-42D704DC5FAC}" destId="{C86FDF58-1B6F-4F0F-8A45-A0B4469E5D13}" srcOrd="2" destOrd="0" presId="urn:microsoft.com/office/officeart/2005/8/layout/orgChar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9549725C-97BD-4018-BB42-9A475E775861}" type="doc">
      <dgm:prSet loTypeId="urn:microsoft.com/office/officeart/2005/8/layout/radial5" loCatId="cycle" qsTypeId="urn:microsoft.com/office/officeart/2005/8/quickstyle/simple1" qsCatId="simple" csTypeId="urn:microsoft.com/office/officeart/2005/8/colors/accent1_2" csCatId="accent1" phldr="1"/>
      <dgm:spPr/>
      <dgm:t>
        <a:bodyPr/>
        <a:lstStyle/>
        <a:p>
          <a:endParaRPr lang="en-US"/>
        </a:p>
      </dgm:t>
    </dgm:pt>
    <dgm:pt modelId="{1B42B7CB-14B8-402D-9CAA-C7BD25C58B82}">
      <dgm:prSet/>
      <dgm:spPr>
        <a:solidFill>
          <a:srgbClr val="002060"/>
        </a:solidFill>
      </dgm:spPr>
      <dgm:t>
        <a:bodyPr/>
        <a:lstStyle/>
        <a:p>
          <a:r>
            <a:rPr lang="fa-IR" b="1">
              <a:solidFill>
                <a:srgbClr val="FFFF00"/>
              </a:solidFill>
              <a:cs typeface="+mj-cs"/>
            </a:rPr>
            <a:t>شاخه های حقوق </a:t>
          </a:r>
          <a:endParaRPr lang="en-US" b="1">
            <a:solidFill>
              <a:srgbClr val="FFFF00"/>
            </a:solidFill>
            <a:cs typeface="+mj-cs"/>
          </a:endParaRPr>
        </a:p>
      </dgm:t>
    </dgm:pt>
    <dgm:pt modelId="{768E3BCF-4599-42AB-B28E-9F9C29B10AEC}" type="parTrans" cxnId="{F65665F7-9714-490E-9B1D-70E2AF5BAD11}">
      <dgm:prSet/>
      <dgm:spPr/>
      <dgm:t>
        <a:bodyPr/>
        <a:lstStyle/>
        <a:p>
          <a:endParaRPr lang="en-US"/>
        </a:p>
      </dgm:t>
    </dgm:pt>
    <dgm:pt modelId="{2D97D8D6-7565-4FC7-A850-747917158923}" type="sibTrans" cxnId="{F65665F7-9714-490E-9B1D-70E2AF5BAD11}">
      <dgm:prSet/>
      <dgm:spPr/>
      <dgm:t>
        <a:bodyPr/>
        <a:lstStyle/>
        <a:p>
          <a:endParaRPr lang="en-US"/>
        </a:p>
      </dgm:t>
    </dgm:pt>
    <dgm:pt modelId="{EB7F6E84-08E2-4BD9-883B-411B5716B398}">
      <dgm:prSet/>
      <dgm:spPr>
        <a:solidFill>
          <a:srgbClr val="002060"/>
        </a:solidFill>
      </dgm:spPr>
      <dgm:t>
        <a:bodyPr/>
        <a:lstStyle/>
        <a:p>
          <a:r>
            <a:rPr lang="fa-IR" b="1">
              <a:solidFill>
                <a:srgbClr val="FFFF00"/>
              </a:solidFill>
              <a:cs typeface="+mj-cs"/>
            </a:rPr>
            <a:t>حقوق مدنی</a:t>
          </a:r>
          <a:endParaRPr lang="en-US" b="1">
            <a:solidFill>
              <a:srgbClr val="FFFF00"/>
            </a:solidFill>
            <a:cs typeface="+mj-cs"/>
          </a:endParaRPr>
        </a:p>
      </dgm:t>
    </dgm:pt>
    <dgm:pt modelId="{784A3739-76C3-480B-84D9-E591B29C5B1B}" type="parTrans" cxnId="{70083F25-709C-4DB7-89DC-1BF2AB59F5BD}">
      <dgm:prSet/>
      <dgm:spPr>
        <a:solidFill>
          <a:srgbClr val="002060"/>
        </a:solidFill>
      </dgm:spPr>
      <dgm:t>
        <a:bodyPr/>
        <a:lstStyle/>
        <a:p>
          <a:endParaRPr lang="en-US" b="1">
            <a:solidFill>
              <a:srgbClr val="FFFF00"/>
            </a:solidFill>
            <a:cs typeface="+mj-cs"/>
          </a:endParaRPr>
        </a:p>
      </dgm:t>
    </dgm:pt>
    <dgm:pt modelId="{AD53C69D-E6C3-4F62-A228-8A052135CE5F}" type="sibTrans" cxnId="{70083F25-709C-4DB7-89DC-1BF2AB59F5BD}">
      <dgm:prSet/>
      <dgm:spPr/>
      <dgm:t>
        <a:bodyPr/>
        <a:lstStyle/>
        <a:p>
          <a:endParaRPr lang="en-US"/>
        </a:p>
      </dgm:t>
    </dgm:pt>
    <dgm:pt modelId="{9564A0A3-C636-43A9-A455-846F6D8731AC}">
      <dgm:prSet/>
      <dgm:spPr>
        <a:solidFill>
          <a:srgbClr val="002060"/>
        </a:solidFill>
      </dgm:spPr>
      <dgm:t>
        <a:bodyPr/>
        <a:lstStyle/>
        <a:p>
          <a:r>
            <a:rPr lang="fa-IR" b="1">
              <a:solidFill>
                <a:srgbClr val="FFFF00"/>
              </a:solidFill>
              <a:cs typeface="+mj-cs"/>
            </a:rPr>
            <a:t>حقوق تجارت</a:t>
          </a:r>
          <a:endParaRPr lang="en-US" b="1">
            <a:solidFill>
              <a:srgbClr val="FFFF00"/>
            </a:solidFill>
            <a:cs typeface="+mj-cs"/>
          </a:endParaRPr>
        </a:p>
      </dgm:t>
    </dgm:pt>
    <dgm:pt modelId="{9E1E1CD9-A8D5-4443-856C-2934E4B73354}" type="parTrans" cxnId="{37997E60-3FA0-4552-9863-1E750A0B874E}">
      <dgm:prSet/>
      <dgm:spPr>
        <a:solidFill>
          <a:srgbClr val="002060"/>
        </a:solidFill>
      </dgm:spPr>
      <dgm:t>
        <a:bodyPr/>
        <a:lstStyle/>
        <a:p>
          <a:endParaRPr lang="en-US" b="1">
            <a:solidFill>
              <a:srgbClr val="FFFF00"/>
            </a:solidFill>
            <a:cs typeface="+mj-cs"/>
          </a:endParaRPr>
        </a:p>
      </dgm:t>
    </dgm:pt>
    <dgm:pt modelId="{BA8906F7-6244-4BBE-9389-9504F54FE4A1}" type="sibTrans" cxnId="{37997E60-3FA0-4552-9863-1E750A0B874E}">
      <dgm:prSet/>
      <dgm:spPr/>
      <dgm:t>
        <a:bodyPr/>
        <a:lstStyle/>
        <a:p>
          <a:endParaRPr lang="en-US"/>
        </a:p>
      </dgm:t>
    </dgm:pt>
    <dgm:pt modelId="{3AAA77DA-78E9-4B59-97AC-BE54588892FE}">
      <dgm:prSet/>
      <dgm:spPr>
        <a:solidFill>
          <a:srgbClr val="002060"/>
        </a:solidFill>
      </dgm:spPr>
      <dgm:t>
        <a:bodyPr/>
        <a:lstStyle/>
        <a:p>
          <a:r>
            <a:rPr lang="fa-IR" b="1">
              <a:solidFill>
                <a:srgbClr val="FFFF00"/>
              </a:solidFill>
              <a:cs typeface="+mj-cs"/>
            </a:rPr>
            <a:t>حقوق اساسی </a:t>
          </a:r>
          <a:endParaRPr lang="en-US" b="1">
            <a:solidFill>
              <a:srgbClr val="FFFF00"/>
            </a:solidFill>
            <a:cs typeface="+mj-cs"/>
          </a:endParaRPr>
        </a:p>
      </dgm:t>
    </dgm:pt>
    <dgm:pt modelId="{A2BA1D39-B7BF-48E0-BEB0-7C1FB030266C}" type="parTrans" cxnId="{5CBE2946-57BF-4FD4-B4ED-6F151FB80D96}">
      <dgm:prSet/>
      <dgm:spPr>
        <a:solidFill>
          <a:srgbClr val="002060"/>
        </a:solidFill>
      </dgm:spPr>
      <dgm:t>
        <a:bodyPr/>
        <a:lstStyle/>
        <a:p>
          <a:endParaRPr lang="en-US" b="1">
            <a:solidFill>
              <a:srgbClr val="FFFF00"/>
            </a:solidFill>
            <a:cs typeface="+mj-cs"/>
          </a:endParaRPr>
        </a:p>
      </dgm:t>
    </dgm:pt>
    <dgm:pt modelId="{48DB0BDA-B0B9-4DCF-9F32-0839611A415C}" type="sibTrans" cxnId="{5CBE2946-57BF-4FD4-B4ED-6F151FB80D96}">
      <dgm:prSet/>
      <dgm:spPr/>
      <dgm:t>
        <a:bodyPr/>
        <a:lstStyle/>
        <a:p>
          <a:endParaRPr lang="en-US"/>
        </a:p>
      </dgm:t>
    </dgm:pt>
    <dgm:pt modelId="{BCBEF0BD-0C6D-45B8-9D49-129DD196314A}">
      <dgm:prSet/>
      <dgm:spPr>
        <a:solidFill>
          <a:srgbClr val="002060"/>
        </a:solidFill>
      </dgm:spPr>
      <dgm:t>
        <a:bodyPr/>
        <a:lstStyle/>
        <a:p>
          <a:r>
            <a:rPr lang="fa-IR" b="1">
              <a:solidFill>
                <a:srgbClr val="FFFF00"/>
              </a:solidFill>
              <a:cs typeface="+mj-cs"/>
            </a:rPr>
            <a:t>حقوق اداری</a:t>
          </a:r>
          <a:endParaRPr lang="en-US" b="1">
            <a:solidFill>
              <a:srgbClr val="FFFF00"/>
            </a:solidFill>
            <a:cs typeface="+mj-cs"/>
          </a:endParaRPr>
        </a:p>
      </dgm:t>
    </dgm:pt>
    <dgm:pt modelId="{030D3462-2220-48C5-B211-04E9176686BD}" type="parTrans" cxnId="{88FB9852-DB32-4013-BAB9-F4D4F4C6B8BA}">
      <dgm:prSet/>
      <dgm:spPr>
        <a:solidFill>
          <a:srgbClr val="002060"/>
        </a:solidFill>
      </dgm:spPr>
      <dgm:t>
        <a:bodyPr/>
        <a:lstStyle/>
        <a:p>
          <a:endParaRPr lang="en-US" b="1">
            <a:solidFill>
              <a:srgbClr val="FFFF00"/>
            </a:solidFill>
            <a:cs typeface="+mj-cs"/>
          </a:endParaRPr>
        </a:p>
      </dgm:t>
    </dgm:pt>
    <dgm:pt modelId="{C2C98DF9-EB11-4CAC-9BCE-85D78B3AF532}" type="sibTrans" cxnId="{88FB9852-DB32-4013-BAB9-F4D4F4C6B8BA}">
      <dgm:prSet/>
      <dgm:spPr/>
      <dgm:t>
        <a:bodyPr/>
        <a:lstStyle/>
        <a:p>
          <a:endParaRPr lang="en-US"/>
        </a:p>
      </dgm:t>
    </dgm:pt>
    <dgm:pt modelId="{3E82166A-B7BD-43C9-AD40-21928F477EBD}">
      <dgm:prSet/>
      <dgm:spPr>
        <a:solidFill>
          <a:srgbClr val="002060"/>
        </a:solidFill>
      </dgm:spPr>
      <dgm:t>
        <a:bodyPr/>
        <a:lstStyle/>
        <a:p>
          <a:r>
            <a:rPr lang="fa-IR" b="1">
              <a:solidFill>
                <a:srgbClr val="FFFF00"/>
              </a:solidFill>
              <a:cs typeface="+mj-cs"/>
            </a:rPr>
            <a:t>حقوق مالیه </a:t>
          </a:r>
          <a:endParaRPr lang="en-US" b="1">
            <a:solidFill>
              <a:srgbClr val="FFFF00"/>
            </a:solidFill>
            <a:cs typeface="+mj-cs"/>
          </a:endParaRPr>
        </a:p>
      </dgm:t>
    </dgm:pt>
    <dgm:pt modelId="{24A83832-D408-43EF-8619-FDAF39B781C6}" type="parTrans" cxnId="{F2F6BFE3-8F86-48B7-909A-F18129286E55}">
      <dgm:prSet/>
      <dgm:spPr>
        <a:solidFill>
          <a:srgbClr val="002060"/>
        </a:solidFill>
      </dgm:spPr>
      <dgm:t>
        <a:bodyPr/>
        <a:lstStyle/>
        <a:p>
          <a:endParaRPr lang="en-US" b="1">
            <a:solidFill>
              <a:srgbClr val="FFFF00"/>
            </a:solidFill>
            <a:cs typeface="+mj-cs"/>
          </a:endParaRPr>
        </a:p>
      </dgm:t>
    </dgm:pt>
    <dgm:pt modelId="{C90775D3-18ED-4085-BFE0-70A92FAAFB6F}" type="sibTrans" cxnId="{F2F6BFE3-8F86-48B7-909A-F18129286E55}">
      <dgm:prSet/>
      <dgm:spPr/>
      <dgm:t>
        <a:bodyPr/>
        <a:lstStyle/>
        <a:p>
          <a:endParaRPr lang="en-US"/>
        </a:p>
      </dgm:t>
    </dgm:pt>
    <dgm:pt modelId="{B5DCBD8E-83E1-4DBA-9FFC-F8ABB98ABED9}">
      <dgm:prSet/>
      <dgm:spPr>
        <a:solidFill>
          <a:srgbClr val="002060"/>
        </a:solidFill>
      </dgm:spPr>
      <dgm:t>
        <a:bodyPr/>
        <a:lstStyle/>
        <a:p>
          <a:r>
            <a:rPr lang="fa-IR" b="1">
              <a:solidFill>
                <a:srgbClr val="FFFF00"/>
              </a:solidFill>
              <a:cs typeface="+mj-cs"/>
            </a:rPr>
            <a:t>حقوق جزا یا حقوق جنایی</a:t>
          </a:r>
          <a:endParaRPr lang="en-US" b="1">
            <a:solidFill>
              <a:srgbClr val="FFFF00"/>
            </a:solidFill>
            <a:cs typeface="+mj-cs"/>
          </a:endParaRPr>
        </a:p>
      </dgm:t>
    </dgm:pt>
    <dgm:pt modelId="{74318B28-4906-42A7-AE25-7FC70EC3DAB3}" type="parTrans" cxnId="{CCF374FE-D9C5-4834-9057-21A676725AE3}">
      <dgm:prSet/>
      <dgm:spPr>
        <a:solidFill>
          <a:srgbClr val="002060"/>
        </a:solidFill>
      </dgm:spPr>
      <dgm:t>
        <a:bodyPr/>
        <a:lstStyle/>
        <a:p>
          <a:endParaRPr lang="en-US" b="1">
            <a:solidFill>
              <a:srgbClr val="FFFF00"/>
            </a:solidFill>
            <a:cs typeface="+mj-cs"/>
          </a:endParaRPr>
        </a:p>
      </dgm:t>
    </dgm:pt>
    <dgm:pt modelId="{6664B780-7BD5-4F0C-8CF0-7B655618783A}" type="sibTrans" cxnId="{CCF374FE-D9C5-4834-9057-21A676725AE3}">
      <dgm:prSet/>
      <dgm:spPr/>
      <dgm:t>
        <a:bodyPr/>
        <a:lstStyle/>
        <a:p>
          <a:endParaRPr lang="en-US"/>
        </a:p>
      </dgm:t>
    </dgm:pt>
    <dgm:pt modelId="{7A04D9C7-3180-4703-A797-10B8CB7ECE63}">
      <dgm:prSet/>
      <dgm:spPr>
        <a:solidFill>
          <a:srgbClr val="002060"/>
        </a:solidFill>
      </dgm:spPr>
      <dgm:t>
        <a:bodyPr/>
        <a:lstStyle/>
        <a:p>
          <a:r>
            <a:rPr lang="fa-IR" b="1">
              <a:solidFill>
                <a:srgbClr val="FFFF00"/>
              </a:solidFill>
              <a:cs typeface="+mj-cs"/>
            </a:rPr>
            <a:t>حقوق کار</a:t>
          </a:r>
          <a:endParaRPr lang="en-US" b="1">
            <a:solidFill>
              <a:srgbClr val="FFFF00"/>
            </a:solidFill>
            <a:cs typeface="+mj-cs"/>
          </a:endParaRPr>
        </a:p>
      </dgm:t>
    </dgm:pt>
    <dgm:pt modelId="{8E48650E-9D49-4CF4-8AA3-FF47B438CBC3}" type="parTrans" cxnId="{CB915C79-9359-4859-9C86-FCAF23ED0318}">
      <dgm:prSet/>
      <dgm:spPr>
        <a:solidFill>
          <a:srgbClr val="002060"/>
        </a:solidFill>
      </dgm:spPr>
      <dgm:t>
        <a:bodyPr/>
        <a:lstStyle/>
        <a:p>
          <a:endParaRPr lang="en-US" b="1">
            <a:solidFill>
              <a:srgbClr val="FFFF00"/>
            </a:solidFill>
            <a:cs typeface="+mj-cs"/>
          </a:endParaRPr>
        </a:p>
      </dgm:t>
    </dgm:pt>
    <dgm:pt modelId="{9FD79C69-1AD1-4D9A-99E9-9C8ABA586CF8}" type="sibTrans" cxnId="{CB915C79-9359-4859-9C86-FCAF23ED0318}">
      <dgm:prSet/>
      <dgm:spPr/>
      <dgm:t>
        <a:bodyPr/>
        <a:lstStyle/>
        <a:p>
          <a:endParaRPr lang="en-US"/>
        </a:p>
      </dgm:t>
    </dgm:pt>
    <dgm:pt modelId="{74F8D8AB-046E-4E6F-89AC-2A1E1DC4FECB}">
      <dgm:prSet/>
      <dgm:spPr>
        <a:solidFill>
          <a:srgbClr val="002060"/>
        </a:solidFill>
      </dgm:spPr>
      <dgm:t>
        <a:bodyPr/>
        <a:lstStyle/>
        <a:p>
          <a:r>
            <a:rPr lang="fa-IR" b="1">
              <a:solidFill>
                <a:srgbClr val="FFFF00"/>
              </a:solidFill>
              <a:cs typeface="+mj-cs"/>
            </a:rPr>
            <a:t>حقوق داخلی یا ملی</a:t>
          </a:r>
          <a:endParaRPr lang="en-US" b="1">
            <a:solidFill>
              <a:srgbClr val="FFFF00"/>
            </a:solidFill>
            <a:cs typeface="+mj-cs"/>
          </a:endParaRPr>
        </a:p>
      </dgm:t>
    </dgm:pt>
    <dgm:pt modelId="{42AA4870-0F07-49D5-B6D6-3178FF6DB17A}" type="parTrans" cxnId="{EDD40348-86A9-42D8-8ED2-5932B117FD54}">
      <dgm:prSet/>
      <dgm:spPr>
        <a:solidFill>
          <a:srgbClr val="002060"/>
        </a:solidFill>
      </dgm:spPr>
      <dgm:t>
        <a:bodyPr/>
        <a:lstStyle/>
        <a:p>
          <a:endParaRPr lang="en-US" b="1">
            <a:solidFill>
              <a:srgbClr val="FFFF00"/>
            </a:solidFill>
            <a:cs typeface="+mj-cs"/>
          </a:endParaRPr>
        </a:p>
      </dgm:t>
    </dgm:pt>
    <dgm:pt modelId="{AD1181AA-D897-4F01-852D-BC7A999C0EBA}" type="sibTrans" cxnId="{EDD40348-86A9-42D8-8ED2-5932B117FD54}">
      <dgm:prSet/>
      <dgm:spPr/>
      <dgm:t>
        <a:bodyPr/>
        <a:lstStyle/>
        <a:p>
          <a:endParaRPr lang="en-US"/>
        </a:p>
      </dgm:t>
    </dgm:pt>
    <dgm:pt modelId="{76131B7F-841A-4495-8855-6C0BF8B48993}">
      <dgm:prSet/>
      <dgm:spPr>
        <a:solidFill>
          <a:srgbClr val="002060"/>
        </a:solidFill>
      </dgm:spPr>
      <dgm:t>
        <a:bodyPr/>
        <a:lstStyle/>
        <a:p>
          <a:r>
            <a:rPr lang="fa-IR" b="1">
              <a:solidFill>
                <a:srgbClr val="FFFF00"/>
              </a:solidFill>
              <a:cs typeface="+mj-cs"/>
            </a:rPr>
            <a:t>حقوق خارجی یا بینالملل</a:t>
          </a:r>
          <a:endParaRPr lang="en-US" b="1">
            <a:solidFill>
              <a:srgbClr val="FFFF00"/>
            </a:solidFill>
            <a:cs typeface="+mj-cs"/>
          </a:endParaRPr>
        </a:p>
      </dgm:t>
    </dgm:pt>
    <dgm:pt modelId="{B51A81D1-6D9F-4E23-85A4-60161D18F3FE}" type="parTrans" cxnId="{E3E41D19-4E19-446A-8A00-724F0FE42CA4}">
      <dgm:prSet/>
      <dgm:spPr>
        <a:solidFill>
          <a:srgbClr val="002060"/>
        </a:solidFill>
      </dgm:spPr>
      <dgm:t>
        <a:bodyPr/>
        <a:lstStyle/>
        <a:p>
          <a:endParaRPr lang="en-US" b="1">
            <a:solidFill>
              <a:srgbClr val="FFFF00"/>
            </a:solidFill>
            <a:cs typeface="+mj-cs"/>
          </a:endParaRPr>
        </a:p>
      </dgm:t>
    </dgm:pt>
    <dgm:pt modelId="{20CB0B84-E138-4FB2-8E7E-BC222849D47A}" type="sibTrans" cxnId="{E3E41D19-4E19-446A-8A00-724F0FE42CA4}">
      <dgm:prSet/>
      <dgm:spPr/>
      <dgm:t>
        <a:bodyPr/>
        <a:lstStyle/>
        <a:p>
          <a:endParaRPr lang="en-US"/>
        </a:p>
      </dgm:t>
    </dgm:pt>
    <dgm:pt modelId="{328C889E-609D-4A68-B656-5A424EC61140}" type="pres">
      <dgm:prSet presAssocID="{9549725C-97BD-4018-BB42-9A475E775861}" presName="Name0" presStyleCnt="0">
        <dgm:presLayoutVars>
          <dgm:chMax val="1"/>
          <dgm:dir/>
          <dgm:animLvl val="ctr"/>
          <dgm:resizeHandles val="exact"/>
        </dgm:presLayoutVars>
      </dgm:prSet>
      <dgm:spPr/>
    </dgm:pt>
    <dgm:pt modelId="{3D197C98-8ED3-4841-A851-AE4C3338BE9E}" type="pres">
      <dgm:prSet presAssocID="{1B42B7CB-14B8-402D-9CAA-C7BD25C58B82}" presName="centerShape" presStyleLbl="node0" presStyleIdx="0" presStyleCnt="1"/>
      <dgm:spPr/>
    </dgm:pt>
    <dgm:pt modelId="{7658A1B9-55B6-481B-A714-A2CC320578F7}" type="pres">
      <dgm:prSet presAssocID="{784A3739-76C3-480B-84D9-E591B29C5B1B}" presName="parTrans" presStyleLbl="sibTrans2D1" presStyleIdx="0" presStyleCnt="9"/>
      <dgm:spPr/>
    </dgm:pt>
    <dgm:pt modelId="{7A5DAEE8-072E-431C-A663-E13825791D5B}" type="pres">
      <dgm:prSet presAssocID="{784A3739-76C3-480B-84D9-E591B29C5B1B}" presName="connectorText" presStyleLbl="sibTrans2D1" presStyleIdx="0" presStyleCnt="9"/>
      <dgm:spPr/>
    </dgm:pt>
    <dgm:pt modelId="{E8038FFE-D98E-49F2-98E5-24F44E39A1C7}" type="pres">
      <dgm:prSet presAssocID="{EB7F6E84-08E2-4BD9-883B-411B5716B398}" presName="node" presStyleLbl="node1" presStyleIdx="0" presStyleCnt="9">
        <dgm:presLayoutVars>
          <dgm:bulletEnabled val="1"/>
        </dgm:presLayoutVars>
      </dgm:prSet>
      <dgm:spPr/>
    </dgm:pt>
    <dgm:pt modelId="{B2798C8A-25F6-40CC-9714-B8D471296229}" type="pres">
      <dgm:prSet presAssocID="{9E1E1CD9-A8D5-4443-856C-2934E4B73354}" presName="parTrans" presStyleLbl="sibTrans2D1" presStyleIdx="1" presStyleCnt="9"/>
      <dgm:spPr/>
    </dgm:pt>
    <dgm:pt modelId="{5889A051-CE4F-4C04-A891-6ADC043D8905}" type="pres">
      <dgm:prSet presAssocID="{9E1E1CD9-A8D5-4443-856C-2934E4B73354}" presName="connectorText" presStyleLbl="sibTrans2D1" presStyleIdx="1" presStyleCnt="9"/>
      <dgm:spPr/>
    </dgm:pt>
    <dgm:pt modelId="{27FD3E28-1EEF-4197-8B81-B706175AE78A}" type="pres">
      <dgm:prSet presAssocID="{9564A0A3-C636-43A9-A455-846F6D8731AC}" presName="node" presStyleLbl="node1" presStyleIdx="1" presStyleCnt="9">
        <dgm:presLayoutVars>
          <dgm:bulletEnabled val="1"/>
        </dgm:presLayoutVars>
      </dgm:prSet>
      <dgm:spPr/>
    </dgm:pt>
    <dgm:pt modelId="{246E6CD4-F854-470C-A7DF-15713460F5AC}" type="pres">
      <dgm:prSet presAssocID="{A2BA1D39-B7BF-48E0-BEB0-7C1FB030266C}" presName="parTrans" presStyleLbl="sibTrans2D1" presStyleIdx="2" presStyleCnt="9"/>
      <dgm:spPr/>
    </dgm:pt>
    <dgm:pt modelId="{9A285650-41B2-4D7D-9E69-85484E3A34E5}" type="pres">
      <dgm:prSet presAssocID="{A2BA1D39-B7BF-48E0-BEB0-7C1FB030266C}" presName="connectorText" presStyleLbl="sibTrans2D1" presStyleIdx="2" presStyleCnt="9"/>
      <dgm:spPr/>
    </dgm:pt>
    <dgm:pt modelId="{2BAC20D5-A86F-4E00-B43E-01267A6568CC}" type="pres">
      <dgm:prSet presAssocID="{3AAA77DA-78E9-4B59-97AC-BE54588892FE}" presName="node" presStyleLbl="node1" presStyleIdx="2" presStyleCnt="9">
        <dgm:presLayoutVars>
          <dgm:bulletEnabled val="1"/>
        </dgm:presLayoutVars>
      </dgm:prSet>
      <dgm:spPr/>
    </dgm:pt>
    <dgm:pt modelId="{6E75E529-6597-4800-ACFA-09D79C6EDF5B}" type="pres">
      <dgm:prSet presAssocID="{030D3462-2220-48C5-B211-04E9176686BD}" presName="parTrans" presStyleLbl="sibTrans2D1" presStyleIdx="3" presStyleCnt="9"/>
      <dgm:spPr/>
    </dgm:pt>
    <dgm:pt modelId="{9C96109E-9E63-41BB-A994-C708E3F1DFA0}" type="pres">
      <dgm:prSet presAssocID="{030D3462-2220-48C5-B211-04E9176686BD}" presName="connectorText" presStyleLbl="sibTrans2D1" presStyleIdx="3" presStyleCnt="9"/>
      <dgm:spPr/>
    </dgm:pt>
    <dgm:pt modelId="{A91139FE-9980-418C-A09C-D519E5C103FD}" type="pres">
      <dgm:prSet presAssocID="{BCBEF0BD-0C6D-45B8-9D49-129DD196314A}" presName="node" presStyleLbl="node1" presStyleIdx="3" presStyleCnt="9">
        <dgm:presLayoutVars>
          <dgm:bulletEnabled val="1"/>
        </dgm:presLayoutVars>
      </dgm:prSet>
      <dgm:spPr/>
    </dgm:pt>
    <dgm:pt modelId="{98F40F01-04CB-4FF6-8F27-0106192FAD10}" type="pres">
      <dgm:prSet presAssocID="{24A83832-D408-43EF-8619-FDAF39B781C6}" presName="parTrans" presStyleLbl="sibTrans2D1" presStyleIdx="4" presStyleCnt="9"/>
      <dgm:spPr/>
    </dgm:pt>
    <dgm:pt modelId="{64F231E2-7C20-46F4-B141-99897392C3B9}" type="pres">
      <dgm:prSet presAssocID="{24A83832-D408-43EF-8619-FDAF39B781C6}" presName="connectorText" presStyleLbl="sibTrans2D1" presStyleIdx="4" presStyleCnt="9"/>
      <dgm:spPr/>
    </dgm:pt>
    <dgm:pt modelId="{348F4381-639E-4D2E-9EA1-4E368BA5FF11}" type="pres">
      <dgm:prSet presAssocID="{3E82166A-B7BD-43C9-AD40-21928F477EBD}" presName="node" presStyleLbl="node1" presStyleIdx="4" presStyleCnt="9">
        <dgm:presLayoutVars>
          <dgm:bulletEnabled val="1"/>
        </dgm:presLayoutVars>
      </dgm:prSet>
      <dgm:spPr/>
    </dgm:pt>
    <dgm:pt modelId="{1F64FD06-548F-4BFA-A4FA-737652B28299}" type="pres">
      <dgm:prSet presAssocID="{74318B28-4906-42A7-AE25-7FC70EC3DAB3}" presName="parTrans" presStyleLbl="sibTrans2D1" presStyleIdx="5" presStyleCnt="9"/>
      <dgm:spPr/>
    </dgm:pt>
    <dgm:pt modelId="{66CFA6FC-7BBF-401C-ACA7-F7ADE124DC97}" type="pres">
      <dgm:prSet presAssocID="{74318B28-4906-42A7-AE25-7FC70EC3DAB3}" presName="connectorText" presStyleLbl="sibTrans2D1" presStyleIdx="5" presStyleCnt="9"/>
      <dgm:spPr/>
    </dgm:pt>
    <dgm:pt modelId="{4DCF0BBB-BC00-4BFD-89F4-E97ED2808313}" type="pres">
      <dgm:prSet presAssocID="{B5DCBD8E-83E1-4DBA-9FFC-F8ABB98ABED9}" presName="node" presStyleLbl="node1" presStyleIdx="5" presStyleCnt="9">
        <dgm:presLayoutVars>
          <dgm:bulletEnabled val="1"/>
        </dgm:presLayoutVars>
      </dgm:prSet>
      <dgm:spPr/>
    </dgm:pt>
    <dgm:pt modelId="{530C88BC-3221-4FDB-9ED5-AC06A8C52241}" type="pres">
      <dgm:prSet presAssocID="{8E48650E-9D49-4CF4-8AA3-FF47B438CBC3}" presName="parTrans" presStyleLbl="sibTrans2D1" presStyleIdx="6" presStyleCnt="9"/>
      <dgm:spPr/>
    </dgm:pt>
    <dgm:pt modelId="{285EFAA6-1752-4894-A1A2-84A1C6637AA8}" type="pres">
      <dgm:prSet presAssocID="{8E48650E-9D49-4CF4-8AA3-FF47B438CBC3}" presName="connectorText" presStyleLbl="sibTrans2D1" presStyleIdx="6" presStyleCnt="9"/>
      <dgm:spPr/>
    </dgm:pt>
    <dgm:pt modelId="{8BB4B6EA-E1BD-4230-B3C8-5A3A68A4F03E}" type="pres">
      <dgm:prSet presAssocID="{7A04D9C7-3180-4703-A797-10B8CB7ECE63}" presName="node" presStyleLbl="node1" presStyleIdx="6" presStyleCnt="9">
        <dgm:presLayoutVars>
          <dgm:bulletEnabled val="1"/>
        </dgm:presLayoutVars>
      </dgm:prSet>
      <dgm:spPr/>
    </dgm:pt>
    <dgm:pt modelId="{6CAF9CF3-AC78-4F65-B340-9E6987F61B53}" type="pres">
      <dgm:prSet presAssocID="{42AA4870-0F07-49D5-B6D6-3178FF6DB17A}" presName="parTrans" presStyleLbl="sibTrans2D1" presStyleIdx="7" presStyleCnt="9"/>
      <dgm:spPr/>
    </dgm:pt>
    <dgm:pt modelId="{1C74FD01-C060-47AE-905C-E48B80BD2D45}" type="pres">
      <dgm:prSet presAssocID="{42AA4870-0F07-49D5-B6D6-3178FF6DB17A}" presName="connectorText" presStyleLbl="sibTrans2D1" presStyleIdx="7" presStyleCnt="9"/>
      <dgm:spPr/>
    </dgm:pt>
    <dgm:pt modelId="{9C374AD2-8608-4A65-A22A-537DAF483351}" type="pres">
      <dgm:prSet presAssocID="{74F8D8AB-046E-4E6F-89AC-2A1E1DC4FECB}" presName="node" presStyleLbl="node1" presStyleIdx="7" presStyleCnt="9">
        <dgm:presLayoutVars>
          <dgm:bulletEnabled val="1"/>
        </dgm:presLayoutVars>
      </dgm:prSet>
      <dgm:spPr/>
    </dgm:pt>
    <dgm:pt modelId="{DBC13268-97E7-4610-85DA-FCA44BD128B4}" type="pres">
      <dgm:prSet presAssocID="{B51A81D1-6D9F-4E23-85A4-60161D18F3FE}" presName="parTrans" presStyleLbl="sibTrans2D1" presStyleIdx="8" presStyleCnt="9"/>
      <dgm:spPr/>
    </dgm:pt>
    <dgm:pt modelId="{E1E2C1E8-B3FA-4728-B52C-2C214D1A2175}" type="pres">
      <dgm:prSet presAssocID="{B51A81D1-6D9F-4E23-85A4-60161D18F3FE}" presName="connectorText" presStyleLbl="sibTrans2D1" presStyleIdx="8" presStyleCnt="9"/>
      <dgm:spPr/>
    </dgm:pt>
    <dgm:pt modelId="{40B7A158-95E6-4A90-BF60-9C1CC41403C3}" type="pres">
      <dgm:prSet presAssocID="{76131B7F-841A-4495-8855-6C0BF8B48993}" presName="node" presStyleLbl="node1" presStyleIdx="8" presStyleCnt="9">
        <dgm:presLayoutVars>
          <dgm:bulletEnabled val="1"/>
        </dgm:presLayoutVars>
      </dgm:prSet>
      <dgm:spPr/>
    </dgm:pt>
  </dgm:ptLst>
  <dgm:cxnLst>
    <dgm:cxn modelId="{E83BA508-F4FA-4BCB-8C79-0845DB03AB58}" type="presOf" srcId="{9564A0A3-C636-43A9-A455-846F6D8731AC}" destId="{27FD3E28-1EEF-4197-8B81-B706175AE78A}" srcOrd="0" destOrd="0" presId="urn:microsoft.com/office/officeart/2005/8/layout/radial5"/>
    <dgm:cxn modelId="{FBCAAE0C-7E56-4579-A223-1962AA8F84A0}" type="presOf" srcId="{3AAA77DA-78E9-4B59-97AC-BE54588892FE}" destId="{2BAC20D5-A86F-4E00-B43E-01267A6568CC}" srcOrd="0" destOrd="0" presId="urn:microsoft.com/office/officeart/2005/8/layout/radial5"/>
    <dgm:cxn modelId="{79DA8C0F-B05E-44B0-ACDD-106233F62F59}" type="presOf" srcId="{8E48650E-9D49-4CF4-8AA3-FF47B438CBC3}" destId="{530C88BC-3221-4FDB-9ED5-AC06A8C52241}" srcOrd="0" destOrd="0" presId="urn:microsoft.com/office/officeart/2005/8/layout/radial5"/>
    <dgm:cxn modelId="{19423C11-D7EB-4F36-94CE-BA9739FB5638}" type="presOf" srcId="{42AA4870-0F07-49D5-B6D6-3178FF6DB17A}" destId="{1C74FD01-C060-47AE-905C-E48B80BD2D45}" srcOrd="1" destOrd="0" presId="urn:microsoft.com/office/officeart/2005/8/layout/radial5"/>
    <dgm:cxn modelId="{E3E41D19-4E19-446A-8A00-724F0FE42CA4}" srcId="{1B42B7CB-14B8-402D-9CAA-C7BD25C58B82}" destId="{76131B7F-841A-4495-8855-6C0BF8B48993}" srcOrd="8" destOrd="0" parTransId="{B51A81D1-6D9F-4E23-85A4-60161D18F3FE}" sibTransId="{20CB0B84-E138-4FB2-8E7E-BC222849D47A}"/>
    <dgm:cxn modelId="{6F912219-6075-45BD-9249-A26E06A0DAC1}" type="presOf" srcId="{74F8D8AB-046E-4E6F-89AC-2A1E1DC4FECB}" destId="{9C374AD2-8608-4A65-A22A-537DAF483351}" srcOrd="0" destOrd="0" presId="urn:microsoft.com/office/officeart/2005/8/layout/radial5"/>
    <dgm:cxn modelId="{70083F25-709C-4DB7-89DC-1BF2AB59F5BD}" srcId="{1B42B7CB-14B8-402D-9CAA-C7BD25C58B82}" destId="{EB7F6E84-08E2-4BD9-883B-411B5716B398}" srcOrd="0" destOrd="0" parTransId="{784A3739-76C3-480B-84D9-E591B29C5B1B}" sibTransId="{AD53C69D-E6C3-4F62-A228-8A052135CE5F}"/>
    <dgm:cxn modelId="{8A4D5138-F075-4EFD-9BB3-8C76504D9B78}" type="presOf" srcId="{784A3739-76C3-480B-84D9-E591B29C5B1B}" destId="{7A5DAEE8-072E-431C-A663-E13825791D5B}" srcOrd="1" destOrd="0" presId="urn:microsoft.com/office/officeart/2005/8/layout/radial5"/>
    <dgm:cxn modelId="{37997E60-3FA0-4552-9863-1E750A0B874E}" srcId="{1B42B7CB-14B8-402D-9CAA-C7BD25C58B82}" destId="{9564A0A3-C636-43A9-A455-846F6D8731AC}" srcOrd="1" destOrd="0" parTransId="{9E1E1CD9-A8D5-4443-856C-2934E4B73354}" sibTransId="{BA8906F7-6244-4BBE-9389-9504F54FE4A1}"/>
    <dgm:cxn modelId="{0A52FC61-41DD-40CE-9EBB-3FB3CF9B896C}" type="presOf" srcId="{9E1E1CD9-A8D5-4443-856C-2934E4B73354}" destId="{5889A051-CE4F-4C04-A891-6ADC043D8905}" srcOrd="1" destOrd="0" presId="urn:microsoft.com/office/officeart/2005/8/layout/radial5"/>
    <dgm:cxn modelId="{5CBE2946-57BF-4FD4-B4ED-6F151FB80D96}" srcId="{1B42B7CB-14B8-402D-9CAA-C7BD25C58B82}" destId="{3AAA77DA-78E9-4B59-97AC-BE54588892FE}" srcOrd="2" destOrd="0" parTransId="{A2BA1D39-B7BF-48E0-BEB0-7C1FB030266C}" sibTransId="{48DB0BDA-B0B9-4DCF-9F32-0839611A415C}"/>
    <dgm:cxn modelId="{EDD40348-86A9-42D8-8ED2-5932B117FD54}" srcId="{1B42B7CB-14B8-402D-9CAA-C7BD25C58B82}" destId="{74F8D8AB-046E-4E6F-89AC-2A1E1DC4FECB}" srcOrd="7" destOrd="0" parTransId="{42AA4870-0F07-49D5-B6D6-3178FF6DB17A}" sibTransId="{AD1181AA-D897-4F01-852D-BC7A999C0EBA}"/>
    <dgm:cxn modelId="{FDA57D4D-14F7-476C-B706-8EEF0B77C462}" type="presOf" srcId="{030D3462-2220-48C5-B211-04E9176686BD}" destId="{6E75E529-6597-4800-ACFA-09D79C6EDF5B}" srcOrd="0" destOrd="0" presId="urn:microsoft.com/office/officeart/2005/8/layout/radial5"/>
    <dgm:cxn modelId="{C8C44A4E-31B2-4E8F-96CE-9E12E02766DE}" type="presOf" srcId="{9549725C-97BD-4018-BB42-9A475E775861}" destId="{328C889E-609D-4A68-B656-5A424EC61140}" srcOrd="0" destOrd="0" presId="urn:microsoft.com/office/officeart/2005/8/layout/radial5"/>
    <dgm:cxn modelId="{53B3706E-9464-4468-92B4-12B3E593C22C}" type="presOf" srcId="{A2BA1D39-B7BF-48E0-BEB0-7C1FB030266C}" destId="{246E6CD4-F854-470C-A7DF-15713460F5AC}" srcOrd="0" destOrd="0" presId="urn:microsoft.com/office/officeart/2005/8/layout/radial5"/>
    <dgm:cxn modelId="{88FB9852-DB32-4013-BAB9-F4D4F4C6B8BA}" srcId="{1B42B7CB-14B8-402D-9CAA-C7BD25C58B82}" destId="{BCBEF0BD-0C6D-45B8-9D49-129DD196314A}" srcOrd="3" destOrd="0" parTransId="{030D3462-2220-48C5-B211-04E9176686BD}" sibTransId="{C2C98DF9-EB11-4CAC-9BCE-85D78B3AF532}"/>
    <dgm:cxn modelId="{83E70F53-631F-4AEA-A119-2B24CFBB62D9}" type="presOf" srcId="{B51A81D1-6D9F-4E23-85A4-60161D18F3FE}" destId="{E1E2C1E8-B3FA-4728-B52C-2C214D1A2175}" srcOrd="1" destOrd="0" presId="urn:microsoft.com/office/officeart/2005/8/layout/radial5"/>
    <dgm:cxn modelId="{BD22F173-F736-4872-A742-0075E80E63D7}" type="presOf" srcId="{BCBEF0BD-0C6D-45B8-9D49-129DD196314A}" destId="{A91139FE-9980-418C-A09C-D519E5C103FD}" srcOrd="0" destOrd="0" presId="urn:microsoft.com/office/officeart/2005/8/layout/radial5"/>
    <dgm:cxn modelId="{8825FA73-A673-4CEB-8E2B-2F6F8E0100E4}" type="presOf" srcId="{74318B28-4906-42A7-AE25-7FC70EC3DAB3}" destId="{1F64FD06-548F-4BFA-A4FA-737652B28299}" srcOrd="0" destOrd="0" presId="urn:microsoft.com/office/officeart/2005/8/layout/radial5"/>
    <dgm:cxn modelId="{606EBA56-0349-493B-A0BE-A37633237185}" type="presOf" srcId="{76131B7F-841A-4495-8855-6C0BF8B48993}" destId="{40B7A158-95E6-4A90-BF60-9C1CC41403C3}" srcOrd="0" destOrd="0" presId="urn:microsoft.com/office/officeart/2005/8/layout/radial5"/>
    <dgm:cxn modelId="{CB915C79-9359-4859-9C86-FCAF23ED0318}" srcId="{1B42B7CB-14B8-402D-9CAA-C7BD25C58B82}" destId="{7A04D9C7-3180-4703-A797-10B8CB7ECE63}" srcOrd="6" destOrd="0" parTransId="{8E48650E-9D49-4CF4-8AA3-FF47B438CBC3}" sibTransId="{9FD79C69-1AD1-4D9A-99E9-9C8ABA586CF8}"/>
    <dgm:cxn modelId="{865AD559-D2D0-4FDC-8F2A-7E176822CC15}" type="presOf" srcId="{24A83832-D408-43EF-8619-FDAF39B781C6}" destId="{98F40F01-04CB-4FF6-8F27-0106192FAD10}" srcOrd="0" destOrd="0" presId="urn:microsoft.com/office/officeart/2005/8/layout/radial5"/>
    <dgm:cxn modelId="{76C9A77C-3853-46D0-A776-60EC5E343E89}" type="presOf" srcId="{A2BA1D39-B7BF-48E0-BEB0-7C1FB030266C}" destId="{9A285650-41B2-4D7D-9E69-85484E3A34E5}" srcOrd="1" destOrd="0" presId="urn:microsoft.com/office/officeart/2005/8/layout/radial5"/>
    <dgm:cxn modelId="{B9B5B07C-AE21-4B1A-9C46-469A47E2D780}" type="presOf" srcId="{784A3739-76C3-480B-84D9-E591B29C5B1B}" destId="{7658A1B9-55B6-481B-A714-A2CC320578F7}" srcOrd="0" destOrd="0" presId="urn:microsoft.com/office/officeart/2005/8/layout/radial5"/>
    <dgm:cxn modelId="{60386D7F-FDA3-4CB4-95E7-E2F11C9E92D6}" type="presOf" srcId="{EB7F6E84-08E2-4BD9-883B-411B5716B398}" destId="{E8038FFE-D98E-49F2-98E5-24F44E39A1C7}" srcOrd="0" destOrd="0" presId="urn:microsoft.com/office/officeart/2005/8/layout/radial5"/>
    <dgm:cxn modelId="{3CD2E699-1DF1-4728-85BA-5C9A9BAB4188}" type="presOf" srcId="{42AA4870-0F07-49D5-B6D6-3178FF6DB17A}" destId="{6CAF9CF3-AC78-4F65-B340-9E6987F61B53}" srcOrd="0" destOrd="0" presId="urn:microsoft.com/office/officeart/2005/8/layout/radial5"/>
    <dgm:cxn modelId="{F9D6DE9D-6E5E-4A1D-94B0-F60AAE18AFA7}" type="presOf" srcId="{030D3462-2220-48C5-B211-04E9176686BD}" destId="{9C96109E-9E63-41BB-A994-C708E3F1DFA0}" srcOrd="1" destOrd="0" presId="urn:microsoft.com/office/officeart/2005/8/layout/radial5"/>
    <dgm:cxn modelId="{17645EAA-FB8C-45FA-ADA1-24A42CC400D8}" type="presOf" srcId="{8E48650E-9D49-4CF4-8AA3-FF47B438CBC3}" destId="{285EFAA6-1752-4894-A1A2-84A1C6637AA8}" srcOrd="1" destOrd="0" presId="urn:microsoft.com/office/officeart/2005/8/layout/radial5"/>
    <dgm:cxn modelId="{340CA4AA-3A13-4E2B-923D-B8B63C06A478}" type="presOf" srcId="{B51A81D1-6D9F-4E23-85A4-60161D18F3FE}" destId="{DBC13268-97E7-4610-85DA-FCA44BD128B4}" srcOrd="0" destOrd="0" presId="urn:microsoft.com/office/officeart/2005/8/layout/radial5"/>
    <dgm:cxn modelId="{3AC728C0-BD52-4668-AEBF-DA6DCEEE7887}" type="presOf" srcId="{24A83832-D408-43EF-8619-FDAF39B781C6}" destId="{64F231E2-7C20-46F4-B141-99897392C3B9}" srcOrd="1" destOrd="0" presId="urn:microsoft.com/office/officeart/2005/8/layout/radial5"/>
    <dgm:cxn modelId="{CF62A5C3-B83A-4006-A7C5-AE0F0AC95C78}" type="presOf" srcId="{74318B28-4906-42A7-AE25-7FC70EC3DAB3}" destId="{66CFA6FC-7BBF-401C-ACA7-F7ADE124DC97}" srcOrd="1" destOrd="0" presId="urn:microsoft.com/office/officeart/2005/8/layout/radial5"/>
    <dgm:cxn modelId="{D763F5CD-7CE5-4A18-8C78-6909D3E94B4B}" type="presOf" srcId="{B5DCBD8E-83E1-4DBA-9FFC-F8ABB98ABED9}" destId="{4DCF0BBB-BC00-4BFD-89F4-E97ED2808313}" srcOrd="0" destOrd="0" presId="urn:microsoft.com/office/officeart/2005/8/layout/radial5"/>
    <dgm:cxn modelId="{266DB5D0-7CF4-4730-9CED-809E76B449FE}" type="presOf" srcId="{1B42B7CB-14B8-402D-9CAA-C7BD25C58B82}" destId="{3D197C98-8ED3-4841-A851-AE4C3338BE9E}" srcOrd="0" destOrd="0" presId="urn:microsoft.com/office/officeart/2005/8/layout/radial5"/>
    <dgm:cxn modelId="{F2F6BFE3-8F86-48B7-909A-F18129286E55}" srcId="{1B42B7CB-14B8-402D-9CAA-C7BD25C58B82}" destId="{3E82166A-B7BD-43C9-AD40-21928F477EBD}" srcOrd="4" destOrd="0" parTransId="{24A83832-D408-43EF-8619-FDAF39B781C6}" sibTransId="{C90775D3-18ED-4085-BFE0-70A92FAAFB6F}"/>
    <dgm:cxn modelId="{47A352E7-5BCB-4C48-9A18-37E8520538F3}" type="presOf" srcId="{9E1E1CD9-A8D5-4443-856C-2934E4B73354}" destId="{B2798C8A-25F6-40CC-9714-B8D471296229}" srcOrd="0" destOrd="0" presId="urn:microsoft.com/office/officeart/2005/8/layout/radial5"/>
    <dgm:cxn modelId="{116956ED-A862-4351-A1FD-393CE16A6CA2}" type="presOf" srcId="{7A04D9C7-3180-4703-A797-10B8CB7ECE63}" destId="{8BB4B6EA-E1BD-4230-B3C8-5A3A68A4F03E}" srcOrd="0" destOrd="0" presId="urn:microsoft.com/office/officeart/2005/8/layout/radial5"/>
    <dgm:cxn modelId="{BB0627F3-B9EA-41E0-AD95-1EA6EB9DA17F}" type="presOf" srcId="{3E82166A-B7BD-43C9-AD40-21928F477EBD}" destId="{348F4381-639E-4D2E-9EA1-4E368BA5FF11}" srcOrd="0" destOrd="0" presId="urn:microsoft.com/office/officeart/2005/8/layout/radial5"/>
    <dgm:cxn modelId="{F65665F7-9714-490E-9B1D-70E2AF5BAD11}" srcId="{9549725C-97BD-4018-BB42-9A475E775861}" destId="{1B42B7CB-14B8-402D-9CAA-C7BD25C58B82}" srcOrd="0" destOrd="0" parTransId="{768E3BCF-4599-42AB-B28E-9F9C29B10AEC}" sibTransId="{2D97D8D6-7565-4FC7-A850-747917158923}"/>
    <dgm:cxn modelId="{CCF374FE-D9C5-4834-9057-21A676725AE3}" srcId="{1B42B7CB-14B8-402D-9CAA-C7BD25C58B82}" destId="{B5DCBD8E-83E1-4DBA-9FFC-F8ABB98ABED9}" srcOrd="5" destOrd="0" parTransId="{74318B28-4906-42A7-AE25-7FC70EC3DAB3}" sibTransId="{6664B780-7BD5-4F0C-8CF0-7B655618783A}"/>
    <dgm:cxn modelId="{78859F11-2DD5-4F62-8E8A-3B02E72DF2C0}" type="presParOf" srcId="{328C889E-609D-4A68-B656-5A424EC61140}" destId="{3D197C98-8ED3-4841-A851-AE4C3338BE9E}" srcOrd="0" destOrd="0" presId="urn:microsoft.com/office/officeart/2005/8/layout/radial5"/>
    <dgm:cxn modelId="{904167C0-6CDF-40E2-9F05-EC513B1E747F}" type="presParOf" srcId="{328C889E-609D-4A68-B656-5A424EC61140}" destId="{7658A1B9-55B6-481B-A714-A2CC320578F7}" srcOrd="1" destOrd="0" presId="urn:microsoft.com/office/officeart/2005/8/layout/radial5"/>
    <dgm:cxn modelId="{CB372586-218A-420D-A2F2-13F7F3324E32}" type="presParOf" srcId="{7658A1B9-55B6-481B-A714-A2CC320578F7}" destId="{7A5DAEE8-072E-431C-A663-E13825791D5B}" srcOrd="0" destOrd="0" presId="urn:microsoft.com/office/officeart/2005/8/layout/radial5"/>
    <dgm:cxn modelId="{7E229331-D030-4AE6-AAEE-9D5C5962965C}" type="presParOf" srcId="{328C889E-609D-4A68-B656-5A424EC61140}" destId="{E8038FFE-D98E-49F2-98E5-24F44E39A1C7}" srcOrd="2" destOrd="0" presId="urn:microsoft.com/office/officeart/2005/8/layout/radial5"/>
    <dgm:cxn modelId="{5005B87F-9608-4E8B-BEBA-89566F796A79}" type="presParOf" srcId="{328C889E-609D-4A68-B656-5A424EC61140}" destId="{B2798C8A-25F6-40CC-9714-B8D471296229}" srcOrd="3" destOrd="0" presId="urn:microsoft.com/office/officeart/2005/8/layout/radial5"/>
    <dgm:cxn modelId="{747D0B17-F1B8-4A3F-99B4-B5BC3372B636}" type="presParOf" srcId="{B2798C8A-25F6-40CC-9714-B8D471296229}" destId="{5889A051-CE4F-4C04-A891-6ADC043D8905}" srcOrd="0" destOrd="0" presId="urn:microsoft.com/office/officeart/2005/8/layout/radial5"/>
    <dgm:cxn modelId="{943D3B28-8504-45D9-98A3-BC9B42EAF042}" type="presParOf" srcId="{328C889E-609D-4A68-B656-5A424EC61140}" destId="{27FD3E28-1EEF-4197-8B81-B706175AE78A}" srcOrd="4" destOrd="0" presId="urn:microsoft.com/office/officeart/2005/8/layout/radial5"/>
    <dgm:cxn modelId="{75169D85-EA41-4226-9199-004507967ABB}" type="presParOf" srcId="{328C889E-609D-4A68-B656-5A424EC61140}" destId="{246E6CD4-F854-470C-A7DF-15713460F5AC}" srcOrd="5" destOrd="0" presId="urn:microsoft.com/office/officeart/2005/8/layout/radial5"/>
    <dgm:cxn modelId="{7578ED46-2528-4AE7-945D-2B4779CB4618}" type="presParOf" srcId="{246E6CD4-F854-470C-A7DF-15713460F5AC}" destId="{9A285650-41B2-4D7D-9E69-85484E3A34E5}" srcOrd="0" destOrd="0" presId="urn:microsoft.com/office/officeart/2005/8/layout/radial5"/>
    <dgm:cxn modelId="{3353A0B8-F79C-47CD-A449-2AB442F38905}" type="presParOf" srcId="{328C889E-609D-4A68-B656-5A424EC61140}" destId="{2BAC20D5-A86F-4E00-B43E-01267A6568CC}" srcOrd="6" destOrd="0" presId="urn:microsoft.com/office/officeart/2005/8/layout/radial5"/>
    <dgm:cxn modelId="{7FED8123-75EB-449B-85BA-9B76031E5689}" type="presParOf" srcId="{328C889E-609D-4A68-B656-5A424EC61140}" destId="{6E75E529-6597-4800-ACFA-09D79C6EDF5B}" srcOrd="7" destOrd="0" presId="urn:microsoft.com/office/officeart/2005/8/layout/radial5"/>
    <dgm:cxn modelId="{6E8CC351-6F75-4A6E-BA56-2B2D37E6B81C}" type="presParOf" srcId="{6E75E529-6597-4800-ACFA-09D79C6EDF5B}" destId="{9C96109E-9E63-41BB-A994-C708E3F1DFA0}" srcOrd="0" destOrd="0" presId="urn:microsoft.com/office/officeart/2005/8/layout/radial5"/>
    <dgm:cxn modelId="{B2AB15E6-C8A7-4F1D-923F-629EC0BB0BBA}" type="presParOf" srcId="{328C889E-609D-4A68-B656-5A424EC61140}" destId="{A91139FE-9980-418C-A09C-D519E5C103FD}" srcOrd="8" destOrd="0" presId="urn:microsoft.com/office/officeart/2005/8/layout/radial5"/>
    <dgm:cxn modelId="{FC286838-DCF5-423C-8828-7AD3FA066EDC}" type="presParOf" srcId="{328C889E-609D-4A68-B656-5A424EC61140}" destId="{98F40F01-04CB-4FF6-8F27-0106192FAD10}" srcOrd="9" destOrd="0" presId="urn:microsoft.com/office/officeart/2005/8/layout/radial5"/>
    <dgm:cxn modelId="{66E1D090-1771-4238-AB65-91A7597F79AF}" type="presParOf" srcId="{98F40F01-04CB-4FF6-8F27-0106192FAD10}" destId="{64F231E2-7C20-46F4-B141-99897392C3B9}" srcOrd="0" destOrd="0" presId="urn:microsoft.com/office/officeart/2005/8/layout/radial5"/>
    <dgm:cxn modelId="{CBF3323C-D6C3-4F12-AB47-A18A1659333A}" type="presParOf" srcId="{328C889E-609D-4A68-B656-5A424EC61140}" destId="{348F4381-639E-4D2E-9EA1-4E368BA5FF11}" srcOrd="10" destOrd="0" presId="urn:microsoft.com/office/officeart/2005/8/layout/radial5"/>
    <dgm:cxn modelId="{4237B0F0-C0DD-4BCC-A84C-78263F608FD7}" type="presParOf" srcId="{328C889E-609D-4A68-B656-5A424EC61140}" destId="{1F64FD06-548F-4BFA-A4FA-737652B28299}" srcOrd="11" destOrd="0" presId="urn:microsoft.com/office/officeart/2005/8/layout/radial5"/>
    <dgm:cxn modelId="{F826BBBB-DFF9-442E-BB28-21A3CADC598B}" type="presParOf" srcId="{1F64FD06-548F-4BFA-A4FA-737652B28299}" destId="{66CFA6FC-7BBF-401C-ACA7-F7ADE124DC97}" srcOrd="0" destOrd="0" presId="urn:microsoft.com/office/officeart/2005/8/layout/radial5"/>
    <dgm:cxn modelId="{5B7AE1FD-C09B-47C8-9230-C3954E47EFA6}" type="presParOf" srcId="{328C889E-609D-4A68-B656-5A424EC61140}" destId="{4DCF0BBB-BC00-4BFD-89F4-E97ED2808313}" srcOrd="12" destOrd="0" presId="urn:microsoft.com/office/officeart/2005/8/layout/radial5"/>
    <dgm:cxn modelId="{8928CB09-0D25-4999-BBD3-6CB6E7DD891D}" type="presParOf" srcId="{328C889E-609D-4A68-B656-5A424EC61140}" destId="{530C88BC-3221-4FDB-9ED5-AC06A8C52241}" srcOrd="13" destOrd="0" presId="urn:microsoft.com/office/officeart/2005/8/layout/radial5"/>
    <dgm:cxn modelId="{C1042AFC-DB60-4D8F-AD67-5E81211BAAB1}" type="presParOf" srcId="{530C88BC-3221-4FDB-9ED5-AC06A8C52241}" destId="{285EFAA6-1752-4894-A1A2-84A1C6637AA8}" srcOrd="0" destOrd="0" presId="urn:microsoft.com/office/officeart/2005/8/layout/radial5"/>
    <dgm:cxn modelId="{7D00071D-1E3D-4885-825E-9C18D6E4BEED}" type="presParOf" srcId="{328C889E-609D-4A68-B656-5A424EC61140}" destId="{8BB4B6EA-E1BD-4230-B3C8-5A3A68A4F03E}" srcOrd="14" destOrd="0" presId="urn:microsoft.com/office/officeart/2005/8/layout/radial5"/>
    <dgm:cxn modelId="{E9B1DD18-1C7F-4490-8500-75A011C1C62F}" type="presParOf" srcId="{328C889E-609D-4A68-B656-5A424EC61140}" destId="{6CAF9CF3-AC78-4F65-B340-9E6987F61B53}" srcOrd="15" destOrd="0" presId="urn:microsoft.com/office/officeart/2005/8/layout/radial5"/>
    <dgm:cxn modelId="{32E7E178-F4B4-4CF4-9DDC-145AD489E0F8}" type="presParOf" srcId="{6CAF9CF3-AC78-4F65-B340-9E6987F61B53}" destId="{1C74FD01-C060-47AE-905C-E48B80BD2D45}" srcOrd="0" destOrd="0" presId="urn:microsoft.com/office/officeart/2005/8/layout/radial5"/>
    <dgm:cxn modelId="{E7FF474D-5081-461B-BC94-AF28ECA64295}" type="presParOf" srcId="{328C889E-609D-4A68-B656-5A424EC61140}" destId="{9C374AD2-8608-4A65-A22A-537DAF483351}" srcOrd="16" destOrd="0" presId="urn:microsoft.com/office/officeart/2005/8/layout/radial5"/>
    <dgm:cxn modelId="{5C8C47B2-0FE8-4A05-9036-E7BAB4F3276B}" type="presParOf" srcId="{328C889E-609D-4A68-B656-5A424EC61140}" destId="{DBC13268-97E7-4610-85DA-FCA44BD128B4}" srcOrd="17" destOrd="0" presId="urn:microsoft.com/office/officeart/2005/8/layout/radial5"/>
    <dgm:cxn modelId="{86E2A6F9-5594-43AE-9914-55F99330F624}" type="presParOf" srcId="{DBC13268-97E7-4610-85DA-FCA44BD128B4}" destId="{E1E2C1E8-B3FA-4728-B52C-2C214D1A2175}" srcOrd="0" destOrd="0" presId="urn:microsoft.com/office/officeart/2005/8/layout/radial5"/>
    <dgm:cxn modelId="{F221B727-B5B7-4DCE-9B0A-AC78C1480156}" type="presParOf" srcId="{328C889E-609D-4A68-B656-5A424EC61140}" destId="{40B7A158-95E6-4A90-BF60-9C1CC41403C3}" srcOrd="18" destOrd="0" presId="urn:microsoft.com/office/officeart/2005/8/layout/radial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E7E2C0CD-5DC8-4343-9561-2AE699FD6C09}" type="doc">
      <dgm:prSet loTypeId="urn:microsoft.com/office/officeart/2005/8/layout/hierarchy2" loCatId="hierarchy" qsTypeId="urn:microsoft.com/office/officeart/2005/8/quickstyle/simple1" qsCatId="simple" csTypeId="urn:microsoft.com/office/officeart/2005/8/colors/accent1_2" csCatId="accent1" phldr="1"/>
      <dgm:spPr/>
      <dgm:t>
        <a:bodyPr/>
        <a:lstStyle/>
        <a:p>
          <a:endParaRPr lang="en-US"/>
        </a:p>
      </dgm:t>
    </dgm:pt>
    <dgm:pt modelId="{572E3106-D67C-4A3F-8925-0B99DE3BE86F}">
      <dgm:prSet/>
      <dgm:spPr>
        <a:solidFill>
          <a:srgbClr val="7030A0"/>
        </a:solidFill>
        <a:ln w="38100"/>
      </dgm:spPr>
      <dgm:t>
        <a:bodyPr/>
        <a:lstStyle/>
        <a:p>
          <a:r>
            <a:rPr lang="fa-IR" b="1">
              <a:cs typeface="+mj-cs"/>
            </a:rPr>
            <a:t>منابع</a:t>
          </a:r>
          <a:endParaRPr lang="en-US" b="1">
            <a:cs typeface="+mj-cs"/>
          </a:endParaRPr>
        </a:p>
      </dgm:t>
    </dgm:pt>
    <dgm:pt modelId="{B8003CB7-3FA8-4586-AE4A-C2D2DDEB64FB}" type="parTrans" cxnId="{9341D8B5-F5BC-49E2-96E9-67D39860D983}">
      <dgm:prSet/>
      <dgm:spPr/>
      <dgm:t>
        <a:bodyPr/>
        <a:lstStyle/>
        <a:p>
          <a:endParaRPr lang="en-US"/>
        </a:p>
      </dgm:t>
    </dgm:pt>
    <dgm:pt modelId="{DEDD5441-AAC2-4406-9127-9717A0695E95}" type="sibTrans" cxnId="{9341D8B5-F5BC-49E2-96E9-67D39860D983}">
      <dgm:prSet/>
      <dgm:spPr/>
      <dgm:t>
        <a:bodyPr/>
        <a:lstStyle/>
        <a:p>
          <a:endParaRPr lang="en-US"/>
        </a:p>
      </dgm:t>
    </dgm:pt>
    <dgm:pt modelId="{B671FC0E-89DA-4732-8CA0-6AFBDF5F89ED}">
      <dgm:prSet/>
      <dgm:spPr>
        <a:solidFill>
          <a:srgbClr val="7030A0"/>
        </a:solidFill>
        <a:ln w="38100"/>
      </dgm:spPr>
      <dgm:t>
        <a:bodyPr/>
        <a:lstStyle/>
        <a:p>
          <a:r>
            <a:rPr lang="fa-IR" b="1">
              <a:cs typeface="+mj-cs"/>
            </a:rPr>
            <a:t>اراده ی عموم</a:t>
          </a:r>
          <a:endParaRPr lang="en-US" b="1">
            <a:cs typeface="+mj-cs"/>
          </a:endParaRPr>
        </a:p>
      </dgm:t>
    </dgm:pt>
    <dgm:pt modelId="{5123F699-9A46-441D-841C-BB3E900CE3FC}" type="parTrans" cxnId="{62EF433E-9058-40A8-9457-B0557D388809}">
      <dgm:prSet/>
      <dgm:spPr>
        <a:solidFill>
          <a:srgbClr val="7030A0"/>
        </a:solidFill>
        <a:ln w="38100"/>
      </dgm:spPr>
      <dgm:t>
        <a:bodyPr/>
        <a:lstStyle/>
        <a:p>
          <a:endParaRPr lang="en-US" b="1">
            <a:cs typeface="+mj-cs"/>
          </a:endParaRPr>
        </a:p>
      </dgm:t>
    </dgm:pt>
    <dgm:pt modelId="{07B23394-0FB1-481D-83E9-FB339AD63530}" type="sibTrans" cxnId="{62EF433E-9058-40A8-9457-B0557D388809}">
      <dgm:prSet/>
      <dgm:spPr/>
      <dgm:t>
        <a:bodyPr/>
        <a:lstStyle/>
        <a:p>
          <a:endParaRPr lang="en-US"/>
        </a:p>
      </dgm:t>
    </dgm:pt>
    <dgm:pt modelId="{EB49F2D6-508F-4D0A-8688-8B0297114407}">
      <dgm:prSet/>
      <dgm:spPr>
        <a:solidFill>
          <a:srgbClr val="7030A0"/>
        </a:solidFill>
        <a:ln w="38100"/>
      </dgm:spPr>
      <dgm:t>
        <a:bodyPr/>
        <a:lstStyle/>
        <a:p>
          <a:r>
            <a:rPr lang="fa-IR" b="1">
              <a:cs typeface="+mj-cs"/>
            </a:rPr>
            <a:t>مستقیم</a:t>
          </a:r>
          <a:endParaRPr lang="en-US" b="1">
            <a:cs typeface="+mj-cs"/>
          </a:endParaRPr>
        </a:p>
      </dgm:t>
    </dgm:pt>
    <dgm:pt modelId="{DD3EA0A1-8ABE-4E18-BE47-F5BBEA430F69}" type="parTrans" cxnId="{F8F55201-B516-4A0D-A8E9-D2400D0B67E2}">
      <dgm:prSet/>
      <dgm:spPr>
        <a:solidFill>
          <a:srgbClr val="7030A0"/>
        </a:solidFill>
        <a:ln w="38100"/>
      </dgm:spPr>
      <dgm:t>
        <a:bodyPr/>
        <a:lstStyle/>
        <a:p>
          <a:endParaRPr lang="en-US" b="1">
            <a:cs typeface="+mj-cs"/>
          </a:endParaRPr>
        </a:p>
      </dgm:t>
    </dgm:pt>
    <dgm:pt modelId="{186A81AB-AA89-4B7D-B7B2-1183F8BD4F13}" type="sibTrans" cxnId="{F8F55201-B516-4A0D-A8E9-D2400D0B67E2}">
      <dgm:prSet/>
      <dgm:spPr/>
      <dgm:t>
        <a:bodyPr/>
        <a:lstStyle/>
        <a:p>
          <a:endParaRPr lang="en-US"/>
        </a:p>
      </dgm:t>
    </dgm:pt>
    <dgm:pt modelId="{D1D7A6EA-259B-43A2-859D-1934DE0AFDD9}">
      <dgm:prSet/>
      <dgm:spPr>
        <a:solidFill>
          <a:schemeClr val="accent6">
            <a:lumMod val="50000"/>
          </a:schemeClr>
        </a:solidFill>
        <a:ln w="38100"/>
      </dgm:spPr>
      <dgm:t>
        <a:bodyPr/>
        <a:lstStyle/>
        <a:p>
          <a:r>
            <a:rPr lang="fa-IR" b="1">
              <a:cs typeface="+mj-cs"/>
            </a:rPr>
            <a:t>عرف و عادت</a:t>
          </a:r>
          <a:endParaRPr lang="en-US" b="1">
            <a:cs typeface="+mj-cs"/>
          </a:endParaRPr>
        </a:p>
      </dgm:t>
    </dgm:pt>
    <dgm:pt modelId="{770BA23B-6BC5-47CA-93C5-EE6354E84C63}" type="parTrans" cxnId="{F7D036B5-5DD4-4C56-B7F8-AE03EB1E4B8E}">
      <dgm:prSet/>
      <dgm:spPr>
        <a:solidFill>
          <a:srgbClr val="7030A0"/>
        </a:solidFill>
        <a:ln w="38100"/>
      </dgm:spPr>
      <dgm:t>
        <a:bodyPr/>
        <a:lstStyle/>
        <a:p>
          <a:endParaRPr lang="en-US" b="1">
            <a:cs typeface="+mj-cs"/>
          </a:endParaRPr>
        </a:p>
      </dgm:t>
    </dgm:pt>
    <dgm:pt modelId="{0291AB46-87A0-4770-BC15-15901591B52A}" type="sibTrans" cxnId="{F7D036B5-5DD4-4C56-B7F8-AE03EB1E4B8E}">
      <dgm:prSet/>
      <dgm:spPr/>
      <dgm:t>
        <a:bodyPr/>
        <a:lstStyle/>
        <a:p>
          <a:endParaRPr lang="en-US"/>
        </a:p>
      </dgm:t>
    </dgm:pt>
    <dgm:pt modelId="{B0EF7F4F-15B3-4F14-A39D-A5832176FECD}">
      <dgm:prSet/>
      <dgm:spPr>
        <a:solidFill>
          <a:srgbClr val="7030A0"/>
        </a:solidFill>
        <a:ln w="38100"/>
      </dgm:spPr>
      <dgm:t>
        <a:bodyPr/>
        <a:lstStyle/>
        <a:p>
          <a:r>
            <a:rPr lang="fa-IR" b="1">
              <a:cs typeface="+mj-cs"/>
            </a:rPr>
            <a:t>غیر مستقیم</a:t>
          </a:r>
          <a:endParaRPr lang="en-US" b="1">
            <a:cs typeface="+mj-cs"/>
          </a:endParaRPr>
        </a:p>
      </dgm:t>
    </dgm:pt>
    <dgm:pt modelId="{7CAC772F-C2BE-4B80-8F4B-9DDB89055D83}" type="parTrans" cxnId="{7EE796B8-2A52-43D9-9871-9430402F3836}">
      <dgm:prSet/>
      <dgm:spPr>
        <a:solidFill>
          <a:srgbClr val="7030A0"/>
        </a:solidFill>
        <a:ln w="38100"/>
      </dgm:spPr>
      <dgm:t>
        <a:bodyPr/>
        <a:lstStyle/>
        <a:p>
          <a:endParaRPr lang="en-US" b="1">
            <a:cs typeface="+mj-cs"/>
          </a:endParaRPr>
        </a:p>
      </dgm:t>
    </dgm:pt>
    <dgm:pt modelId="{BC0AF0F8-FCFB-4403-9504-A51D3D1FE646}" type="sibTrans" cxnId="{7EE796B8-2A52-43D9-9871-9430402F3836}">
      <dgm:prSet/>
      <dgm:spPr/>
      <dgm:t>
        <a:bodyPr/>
        <a:lstStyle/>
        <a:p>
          <a:endParaRPr lang="en-US"/>
        </a:p>
      </dgm:t>
    </dgm:pt>
    <dgm:pt modelId="{0F11CF7F-2CCF-40EA-9D2B-3A93DBB86490}">
      <dgm:prSet/>
      <dgm:spPr>
        <a:solidFill>
          <a:srgbClr val="7030A0"/>
        </a:solidFill>
        <a:ln w="38100"/>
      </dgm:spPr>
      <dgm:t>
        <a:bodyPr/>
        <a:lstStyle/>
        <a:p>
          <a:r>
            <a:rPr lang="fa-IR" b="1">
              <a:cs typeface="+mj-cs"/>
            </a:rPr>
            <a:t>قوه مقننه</a:t>
          </a:r>
          <a:endParaRPr lang="en-US" b="1">
            <a:cs typeface="+mj-cs"/>
          </a:endParaRPr>
        </a:p>
      </dgm:t>
    </dgm:pt>
    <dgm:pt modelId="{BCA6694C-2694-456A-AA48-9703D29585A2}" type="parTrans" cxnId="{38A45A71-8122-4FCD-9D64-6D07DD7F6C17}">
      <dgm:prSet/>
      <dgm:spPr>
        <a:solidFill>
          <a:srgbClr val="7030A0"/>
        </a:solidFill>
        <a:ln w="38100"/>
      </dgm:spPr>
      <dgm:t>
        <a:bodyPr/>
        <a:lstStyle/>
        <a:p>
          <a:endParaRPr lang="en-US" b="1">
            <a:cs typeface="+mj-cs"/>
          </a:endParaRPr>
        </a:p>
      </dgm:t>
    </dgm:pt>
    <dgm:pt modelId="{F6F64C65-451D-4C4F-AD24-E7E119C8B0FB}" type="sibTrans" cxnId="{38A45A71-8122-4FCD-9D64-6D07DD7F6C17}">
      <dgm:prSet/>
      <dgm:spPr/>
      <dgm:t>
        <a:bodyPr/>
        <a:lstStyle/>
        <a:p>
          <a:endParaRPr lang="en-US"/>
        </a:p>
      </dgm:t>
    </dgm:pt>
    <dgm:pt modelId="{A0AD6B21-A44D-487C-8D52-649B5BB4744E}">
      <dgm:prSet/>
      <dgm:spPr>
        <a:solidFill>
          <a:schemeClr val="accent6">
            <a:lumMod val="50000"/>
          </a:schemeClr>
        </a:solidFill>
        <a:ln w="38100"/>
      </dgm:spPr>
      <dgm:t>
        <a:bodyPr/>
        <a:lstStyle/>
        <a:p>
          <a:r>
            <a:rPr lang="fa-IR" b="1">
              <a:cs typeface="+mj-cs"/>
            </a:rPr>
            <a:t>قانون</a:t>
          </a:r>
          <a:endParaRPr lang="en-US" b="1">
            <a:cs typeface="+mj-cs"/>
          </a:endParaRPr>
        </a:p>
      </dgm:t>
    </dgm:pt>
    <dgm:pt modelId="{4EC3583D-2C87-42E5-8CE1-3FF1DE8B08F0}" type="parTrans" cxnId="{C5356C5D-5859-40B5-8A3D-CC6CD69937B2}">
      <dgm:prSet/>
      <dgm:spPr>
        <a:solidFill>
          <a:srgbClr val="7030A0"/>
        </a:solidFill>
        <a:ln w="38100"/>
      </dgm:spPr>
      <dgm:t>
        <a:bodyPr/>
        <a:lstStyle/>
        <a:p>
          <a:endParaRPr lang="en-US" b="1">
            <a:cs typeface="+mj-cs"/>
          </a:endParaRPr>
        </a:p>
      </dgm:t>
    </dgm:pt>
    <dgm:pt modelId="{7F420C03-FC5B-479A-8C04-89529CCE3D51}" type="sibTrans" cxnId="{C5356C5D-5859-40B5-8A3D-CC6CD69937B2}">
      <dgm:prSet/>
      <dgm:spPr/>
      <dgm:t>
        <a:bodyPr/>
        <a:lstStyle/>
        <a:p>
          <a:endParaRPr lang="en-US"/>
        </a:p>
      </dgm:t>
    </dgm:pt>
    <dgm:pt modelId="{7FB88341-2AC7-4534-8659-99B646E37B13}">
      <dgm:prSet/>
      <dgm:spPr>
        <a:solidFill>
          <a:srgbClr val="7030A0"/>
        </a:solidFill>
        <a:ln w="38100"/>
      </dgm:spPr>
      <dgm:t>
        <a:bodyPr/>
        <a:lstStyle/>
        <a:p>
          <a:r>
            <a:rPr lang="fa-IR" b="1">
              <a:cs typeface="+mj-cs"/>
            </a:rPr>
            <a:t>عقل</a:t>
          </a:r>
          <a:endParaRPr lang="en-US" b="1">
            <a:cs typeface="+mj-cs"/>
          </a:endParaRPr>
        </a:p>
      </dgm:t>
    </dgm:pt>
    <dgm:pt modelId="{885DEEF7-F863-4914-BBE5-3DB5E53493C0}" type="parTrans" cxnId="{0498BA60-3E76-4789-82F1-25E5B0C66F85}">
      <dgm:prSet/>
      <dgm:spPr>
        <a:solidFill>
          <a:srgbClr val="7030A0"/>
        </a:solidFill>
        <a:ln w="38100"/>
      </dgm:spPr>
      <dgm:t>
        <a:bodyPr/>
        <a:lstStyle/>
        <a:p>
          <a:endParaRPr lang="en-US" b="1">
            <a:cs typeface="+mj-cs"/>
          </a:endParaRPr>
        </a:p>
      </dgm:t>
    </dgm:pt>
    <dgm:pt modelId="{88FF4DEE-004E-4C8C-9D36-C973ACB4EC11}" type="sibTrans" cxnId="{0498BA60-3E76-4789-82F1-25E5B0C66F85}">
      <dgm:prSet/>
      <dgm:spPr/>
      <dgm:t>
        <a:bodyPr/>
        <a:lstStyle/>
        <a:p>
          <a:endParaRPr lang="en-US"/>
        </a:p>
      </dgm:t>
    </dgm:pt>
    <dgm:pt modelId="{1BAAE569-2D53-4CC0-B8FD-B5D9C9A54E1B}">
      <dgm:prSet/>
      <dgm:spPr>
        <a:solidFill>
          <a:srgbClr val="7030A0"/>
        </a:solidFill>
        <a:ln w="38100"/>
      </dgm:spPr>
      <dgm:t>
        <a:bodyPr/>
        <a:lstStyle/>
        <a:p>
          <a:r>
            <a:rPr lang="fa-IR" b="1">
              <a:cs typeface="+mj-cs"/>
            </a:rPr>
            <a:t>عدالت</a:t>
          </a:r>
          <a:endParaRPr lang="en-US" b="1">
            <a:cs typeface="+mj-cs"/>
          </a:endParaRPr>
        </a:p>
      </dgm:t>
    </dgm:pt>
    <dgm:pt modelId="{1FE31D41-E1F4-47F3-9AE0-E8CE1F36EF76}" type="parTrans" cxnId="{788D1D79-B7DE-48B2-81DE-88B335CC5AB2}">
      <dgm:prSet/>
      <dgm:spPr>
        <a:solidFill>
          <a:srgbClr val="7030A0"/>
        </a:solidFill>
        <a:ln w="38100"/>
      </dgm:spPr>
      <dgm:t>
        <a:bodyPr/>
        <a:lstStyle/>
        <a:p>
          <a:endParaRPr lang="en-US" b="1">
            <a:cs typeface="+mj-cs"/>
          </a:endParaRPr>
        </a:p>
      </dgm:t>
    </dgm:pt>
    <dgm:pt modelId="{203AD0DF-DC7C-4CA1-B502-2124E4C4CC8A}" type="sibTrans" cxnId="{788D1D79-B7DE-48B2-81DE-88B335CC5AB2}">
      <dgm:prSet/>
      <dgm:spPr/>
      <dgm:t>
        <a:bodyPr/>
        <a:lstStyle/>
        <a:p>
          <a:endParaRPr lang="en-US"/>
        </a:p>
      </dgm:t>
    </dgm:pt>
    <dgm:pt modelId="{5D309CB3-B7F2-43B9-8134-65689EEB9908}" type="pres">
      <dgm:prSet presAssocID="{E7E2C0CD-5DC8-4343-9561-2AE699FD6C09}" presName="diagram" presStyleCnt="0">
        <dgm:presLayoutVars>
          <dgm:chPref val="1"/>
          <dgm:dir/>
          <dgm:animOne val="branch"/>
          <dgm:animLvl val="lvl"/>
          <dgm:resizeHandles val="exact"/>
        </dgm:presLayoutVars>
      </dgm:prSet>
      <dgm:spPr/>
    </dgm:pt>
    <dgm:pt modelId="{181F0E95-1DEE-45B1-A4C7-C6B162D88261}" type="pres">
      <dgm:prSet presAssocID="{572E3106-D67C-4A3F-8925-0B99DE3BE86F}" presName="root1" presStyleCnt="0"/>
      <dgm:spPr/>
    </dgm:pt>
    <dgm:pt modelId="{B5468296-D916-45D5-8BC3-A2CA0B69A9A3}" type="pres">
      <dgm:prSet presAssocID="{572E3106-D67C-4A3F-8925-0B99DE3BE86F}" presName="LevelOneTextNode" presStyleLbl="node0" presStyleIdx="0" presStyleCnt="1">
        <dgm:presLayoutVars>
          <dgm:chPref val="3"/>
        </dgm:presLayoutVars>
      </dgm:prSet>
      <dgm:spPr/>
    </dgm:pt>
    <dgm:pt modelId="{75DCA488-C25B-4D8E-ADF8-E42D4944CBAB}" type="pres">
      <dgm:prSet presAssocID="{572E3106-D67C-4A3F-8925-0B99DE3BE86F}" presName="level2hierChild" presStyleCnt="0"/>
      <dgm:spPr/>
    </dgm:pt>
    <dgm:pt modelId="{21E27795-CB89-4119-BC76-8D3C94A96E7C}" type="pres">
      <dgm:prSet presAssocID="{5123F699-9A46-441D-841C-BB3E900CE3FC}" presName="conn2-1" presStyleLbl="parChTrans1D2" presStyleIdx="0" presStyleCnt="3"/>
      <dgm:spPr/>
    </dgm:pt>
    <dgm:pt modelId="{BCF12B44-CB26-4833-990D-A97019AF4BED}" type="pres">
      <dgm:prSet presAssocID="{5123F699-9A46-441D-841C-BB3E900CE3FC}" presName="connTx" presStyleLbl="parChTrans1D2" presStyleIdx="0" presStyleCnt="3"/>
      <dgm:spPr/>
    </dgm:pt>
    <dgm:pt modelId="{19D59EDE-B082-44E5-A386-5503A4A45A80}" type="pres">
      <dgm:prSet presAssocID="{B671FC0E-89DA-4732-8CA0-6AFBDF5F89ED}" presName="root2" presStyleCnt="0"/>
      <dgm:spPr/>
    </dgm:pt>
    <dgm:pt modelId="{8F6C2B60-69B2-4EC8-B641-5CB53FDB3E42}" type="pres">
      <dgm:prSet presAssocID="{B671FC0E-89DA-4732-8CA0-6AFBDF5F89ED}" presName="LevelTwoTextNode" presStyleLbl="node2" presStyleIdx="0" presStyleCnt="3">
        <dgm:presLayoutVars>
          <dgm:chPref val="3"/>
        </dgm:presLayoutVars>
      </dgm:prSet>
      <dgm:spPr/>
    </dgm:pt>
    <dgm:pt modelId="{F3C08BBA-1A0A-4085-8FDB-F7090FDC8C29}" type="pres">
      <dgm:prSet presAssocID="{B671FC0E-89DA-4732-8CA0-6AFBDF5F89ED}" presName="level3hierChild" presStyleCnt="0"/>
      <dgm:spPr/>
    </dgm:pt>
    <dgm:pt modelId="{292B612E-922E-467D-A750-216EAD773601}" type="pres">
      <dgm:prSet presAssocID="{DD3EA0A1-8ABE-4E18-BE47-F5BBEA430F69}" presName="conn2-1" presStyleLbl="parChTrans1D3" presStyleIdx="0" presStyleCnt="2"/>
      <dgm:spPr/>
    </dgm:pt>
    <dgm:pt modelId="{070CB24E-AE2C-4E36-A397-A22898CF5A94}" type="pres">
      <dgm:prSet presAssocID="{DD3EA0A1-8ABE-4E18-BE47-F5BBEA430F69}" presName="connTx" presStyleLbl="parChTrans1D3" presStyleIdx="0" presStyleCnt="2"/>
      <dgm:spPr/>
    </dgm:pt>
    <dgm:pt modelId="{5F7BE402-13A3-4E8C-817A-BBF21C68816F}" type="pres">
      <dgm:prSet presAssocID="{EB49F2D6-508F-4D0A-8688-8B0297114407}" presName="root2" presStyleCnt="0"/>
      <dgm:spPr/>
    </dgm:pt>
    <dgm:pt modelId="{A762FB56-BF8C-479A-9632-7C86337A0DA9}" type="pres">
      <dgm:prSet presAssocID="{EB49F2D6-508F-4D0A-8688-8B0297114407}" presName="LevelTwoTextNode" presStyleLbl="node3" presStyleIdx="0" presStyleCnt="2">
        <dgm:presLayoutVars>
          <dgm:chPref val="3"/>
        </dgm:presLayoutVars>
      </dgm:prSet>
      <dgm:spPr/>
    </dgm:pt>
    <dgm:pt modelId="{CF149850-CED0-4F7B-B38A-29EEBE9667AD}" type="pres">
      <dgm:prSet presAssocID="{EB49F2D6-508F-4D0A-8688-8B0297114407}" presName="level3hierChild" presStyleCnt="0"/>
      <dgm:spPr/>
    </dgm:pt>
    <dgm:pt modelId="{44946200-469C-4043-A463-CFE8450167D5}" type="pres">
      <dgm:prSet presAssocID="{770BA23B-6BC5-47CA-93C5-EE6354E84C63}" presName="conn2-1" presStyleLbl="parChTrans1D4" presStyleIdx="0" presStyleCnt="3"/>
      <dgm:spPr/>
    </dgm:pt>
    <dgm:pt modelId="{395453EC-8E78-4EC7-BC1D-38556C31F58B}" type="pres">
      <dgm:prSet presAssocID="{770BA23B-6BC5-47CA-93C5-EE6354E84C63}" presName="connTx" presStyleLbl="parChTrans1D4" presStyleIdx="0" presStyleCnt="3"/>
      <dgm:spPr/>
    </dgm:pt>
    <dgm:pt modelId="{6BEDFD9A-732F-4C3F-BD96-0C8061AA8B5F}" type="pres">
      <dgm:prSet presAssocID="{D1D7A6EA-259B-43A2-859D-1934DE0AFDD9}" presName="root2" presStyleCnt="0"/>
      <dgm:spPr/>
    </dgm:pt>
    <dgm:pt modelId="{5F259168-8682-465A-BBBE-F155A00C80D2}" type="pres">
      <dgm:prSet presAssocID="{D1D7A6EA-259B-43A2-859D-1934DE0AFDD9}" presName="LevelTwoTextNode" presStyleLbl="node4" presStyleIdx="0" presStyleCnt="3">
        <dgm:presLayoutVars>
          <dgm:chPref val="3"/>
        </dgm:presLayoutVars>
      </dgm:prSet>
      <dgm:spPr/>
    </dgm:pt>
    <dgm:pt modelId="{EF56EDB7-AB24-4531-99AD-6F1BB6669362}" type="pres">
      <dgm:prSet presAssocID="{D1D7A6EA-259B-43A2-859D-1934DE0AFDD9}" presName="level3hierChild" presStyleCnt="0"/>
      <dgm:spPr/>
    </dgm:pt>
    <dgm:pt modelId="{C134BA83-8045-491E-B17B-9F381DC38267}" type="pres">
      <dgm:prSet presAssocID="{7CAC772F-C2BE-4B80-8F4B-9DDB89055D83}" presName="conn2-1" presStyleLbl="parChTrans1D3" presStyleIdx="1" presStyleCnt="2"/>
      <dgm:spPr/>
    </dgm:pt>
    <dgm:pt modelId="{CA77BD41-2A2E-44E7-B911-6ECE1CDFFC67}" type="pres">
      <dgm:prSet presAssocID="{7CAC772F-C2BE-4B80-8F4B-9DDB89055D83}" presName="connTx" presStyleLbl="parChTrans1D3" presStyleIdx="1" presStyleCnt="2"/>
      <dgm:spPr/>
    </dgm:pt>
    <dgm:pt modelId="{78CB987E-305C-4345-A351-05DEB35A6BAE}" type="pres">
      <dgm:prSet presAssocID="{B0EF7F4F-15B3-4F14-A39D-A5832176FECD}" presName="root2" presStyleCnt="0"/>
      <dgm:spPr/>
    </dgm:pt>
    <dgm:pt modelId="{5FA7B8EE-BD0D-4876-917D-281294A2186C}" type="pres">
      <dgm:prSet presAssocID="{B0EF7F4F-15B3-4F14-A39D-A5832176FECD}" presName="LevelTwoTextNode" presStyleLbl="node3" presStyleIdx="1" presStyleCnt="2">
        <dgm:presLayoutVars>
          <dgm:chPref val="3"/>
        </dgm:presLayoutVars>
      </dgm:prSet>
      <dgm:spPr/>
    </dgm:pt>
    <dgm:pt modelId="{CF952E6D-2A71-4F35-A9CD-4DD5C53C586A}" type="pres">
      <dgm:prSet presAssocID="{B0EF7F4F-15B3-4F14-A39D-A5832176FECD}" presName="level3hierChild" presStyleCnt="0"/>
      <dgm:spPr/>
    </dgm:pt>
    <dgm:pt modelId="{841B1A68-FCD6-4B97-8626-DCEBE8CE7672}" type="pres">
      <dgm:prSet presAssocID="{BCA6694C-2694-456A-AA48-9703D29585A2}" presName="conn2-1" presStyleLbl="parChTrans1D4" presStyleIdx="1" presStyleCnt="3"/>
      <dgm:spPr/>
    </dgm:pt>
    <dgm:pt modelId="{4F62FFF9-D6BC-41FD-B3A3-7BB3B782CC1A}" type="pres">
      <dgm:prSet presAssocID="{BCA6694C-2694-456A-AA48-9703D29585A2}" presName="connTx" presStyleLbl="parChTrans1D4" presStyleIdx="1" presStyleCnt="3"/>
      <dgm:spPr/>
    </dgm:pt>
    <dgm:pt modelId="{1383685B-F477-44EA-98C9-E37A06FCAE5A}" type="pres">
      <dgm:prSet presAssocID="{0F11CF7F-2CCF-40EA-9D2B-3A93DBB86490}" presName="root2" presStyleCnt="0"/>
      <dgm:spPr/>
    </dgm:pt>
    <dgm:pt modelId="{8FE1041F-CB62-4487-9B31-DFA29441E414}" type="pres">
      <dgm:prSet presAssocID="{0F11CF7F-2CCF-40EA-9D2B-3A93DBB86490}" presName="LevelTwoTextNode" presStyleLbl="node4" presStyleIdx="1" presStyleCnt="3">
        <dgm:presLayoutVars>
          <dgm:chPref val="3"/>
        </dgm:presLayoutVars>
      </dgm:prSet>
      <dgm:spPr/>
    </dgm:pt>
    <dgm:pt modelId="{E9A73D42-D2A9-4EF6-AEAA-5E143788A609}" type="pres">
      <dgm:prSet presAssocID="{0F11CF7F-2CCF-40EA-9D2B-3A93DBB86490}" presName="level3hierChild" presStyleCnt="0"/>
      <dgm:spPr/>
    </dgm:pt>
    <dgm:pt modelId="{1ED503C6-59CA-4164-9BFD-E2900BE7BC1E}" type="pres">
      <dgm:prSet presAssocID="{4EC3583D-2C87-42E5-8CE1-3FF1DE8B08F0}" presName="conn2-1" presStyleLbl="parChTrans1D4" presStyleIdx="2" presStyleCnt="3"/>
      <dgm:spPr/>
    </dgm:pt>
    <dgm:pt modelId="{7787E2A4-6276-4214-8861-9DEB54EB987D}" type="pres">
      <dgm:prSet presAssocID="{4EC3583D-2C87-42E5-8CE1-3FF1DE8B08F0}" presName="connTx" presStyleLbl="parChTrans1D4" presStyleIdx="2" presStyleCnt="3"/>
      <dgm:spPr/>
    </dgm:pt>
    <dgm:pt modelId="{C71CE967-24B0-4CC9-AF09-69DCBA42A61E}" type="pres">
      <dgm:prSet presAssocID="{A0AD6B21-A44D-487C-8D52-649B5BB4744E}" presName="root2" presStyleCnt="0"/>
      <dgm:spPr/>
    </dgm:pt>
    <dgm:pt modelId="{61289B9C-D77C-4A00-A8BF-7CC81660A363}" type="pres">
      <dgm:prSet presAssocID="{A0AD6B21-A44D-487C-8D52-649B5BB4744E}" presName="LevelTwoTextNode" presStyleLbl="node4" presStyleIdx="2" presStyleCnt="3">
        <dgm:presLayoutVars>
          <dgm:chPref val="3"/>
        </dgm:presLayoutVars>
      </dgm:prSet>
      <dgm:spPr/>
    </dgm:pt>
    <dgm:pt modelId="{E19D3B96-6B8A-42AA-8723-E1350592BE12}" type="pres">
      <dgm:prSet presAssocID="{A0AD6B21-A44D-487C-8D52-649B5BB4744E}" presName="level3hierChild" presStyleCnt="0"/>
      <dgm:spPr/>
    </dgm:pt>
    <dgm:pt modelId="{1D864E24-3DD4-4AE2-8AD5-E4A538596B5B}" type="pres">
      <dgm:prSet presAssocID="{885DEEF7-F863-4914-BBE5-3DB5E53493C0}" presName="conn2-1" presStyleLbl="parChTrans1D2" presStyleIdx="1" presStyleCnt="3"/>
      <dgm:spPr/>
    </dgm:pt>
    <dgm:pt modelId="{F096DBFD-5105-4721-BF38-7D3BC22D7FF1}" type="pres">
      <dgm:prSet presAssocID="{885DEEF7-F863-4914-BBE5-3DB5E53493C0}" presName="connTx" presStyleLbl="parChTrans1D2" presStyleIdx="1" presStyleCnt="3"/>
      <dgm:spPr/>
    </dgm:pt>
    <dgm:pt modelId="{97AFC72C-15B4-4426-98CB-26DA74EE0A8D}" type="pres">
      <dgm:prSet presAssocID="{7FB88341-2AC7-4534-8659-99B646E37B13}" presName="root2" presStyleCnt="0"/>
      <dgm:spPr/>
    </dgm:pt>
    <dgm:pt modelId="{FFF2116C-6566-4AAC-97F3-413BA7638081}" type="pres">
      <dgm:prSet presAssocID="{7FB88341-2AC7-4534-8659-99B646E37B13}" presName="LevelTwoTextNode" presStyleLbl="node2" presStyleIdx="1" presStyleCnt="3">
        <dgm:presLayoutVars>
          <dgm:chPref val="3"/>
        </dgm:presLayoutVars>
      </dgm:prSet>
      <dgm:spPr/>
    </dgm:pt>
    <dgm:pt modelId="{926FECD8-97B8-4F34-8985-593B5E9709E8}" type="pres">
      <dgm:prSet presAssocID="{7FB88341-2AC7-4534-8659-99B646E37B13}" presName="level3hierChild" presStyleCnt="0"/>
      <dgm:spPr/>
    </dgm:pt>
    <dgm:pt modelId="{1463494B-509E-4270-857A-F56DDE7943DA}" type="pres">
      <dgm:prSet presAssocID="{1FE31D41-E1F4-47F3-9AE0-E8CE1F36EF76}" presName="conn2-1" presStyleLbl="parChTrans1D2" presStyleIdx="2" presStyleCnt="3"/>
      <dgm:spPr/>
    </dgm:pt>
    <dgm:pt modelId="{FDCB314A-1B96-48C7-828E-3613791567E2}" type="pres">
      <dgm:prSet presAssocID="{1FE31D41-E1F4-47F3-9AE0-E8CE1F36EF76}" presName="connTx" presStyleLbl="parChTrans1D2" presStyleIdx="2" presStyleCnt="3"/>
      <dgm:spPr/>
    </dgm:pt>
    <dgm:pt modelId="{0D96D634-81B3-4B4C-9A8B-2B5B1A317F09}" type="pres">
      <dgm:prSet presAssocID="{1BAAE569-2D53-4CC0-B8FD-B5D9C9A54E1B}" presName="root2" presStyleCnt="0"/>
      <dgm:spPr/>
    </dgm:pt>
    <dgm:pt modelId="{AC67B207-3083-4B40-8331-09229D63E221}" type="pres">
      <dgm:prSet presAssocID="{1BAAE569-2D53-4CC0-B8FD-B5D9C9A54E1B}" presName="LevelTwoTextNode" presStyleLbl="node2" presStyleIdx="2" presStyleCnt="3">
        <dgm:presLayoutVars>
          <dgm:chPref val="3"/>
        </dgm:presLayoutVars>
      </dgm:prSet>
      <dgm:spPr/>
    </dgm:pt>
    <dgm:pt modelId="{FD6BC281-5FEA-4DC4-8C25-C73057F0A7B7}" type="pres">
      <dgm:prSet presAssocID="{1BAAE569-2D53-4CC0-B8FD-B5D9C9A54E1B}" presName="level3hierChild" presStyleCnt="0"/>
      <dgm:spPr/>
    </dgm:pt>
  </dgm:ptLst>
  <dgm:cxnLst>
    <dgm:cxn modelId="{F8F55201-B516-4A0D-A8E9-D2400D0B67E2}" srcId="{B671FC0E-89DA-4732-8CA0-6AFBDF5F89ED}" destId="{EB49F2D6-508F-4D0A-8688-8B0297114407}" srcOrd="0" destOrd="0" parTransId="{DD3EA0A1-8ABE-4E18-BE47-F5BBEA430F69}" sibTransId="{186A81AB-AA89-4B7D-B7B2-1183F8BD4F13}"/>
    <dgm:cxn modelId="{F3062B10-DE8E-4E1C-A219-72BAA374DABC}" type="presOf" srcId="{1BAAE569-2D53-4CC0-B8FD-B5D9C9A54E1B}" destId="{AC67B207-3083-4B40-8331-09229D63E221}" srcOrd="0" destOrd="0" presId="urn:microsoft.com/office/officeart/2005/8/layout/hierarchy2"/>
    <dgm:cxn modelId="{30EF001C-BEA3-4FFA-A5C0-8DB322475EDB}" type="presOf" srcId="{770BA23B-6BC5-47CA-93C5-EE6354E84C63}" destId="{44946200-469C-4043-A463-CFE8450167D5}" srcOrd="0" destOrd="0" presId="urn:microsoft.com/office/officeart/2005/8/layout/hierarchy2"/>
    <dgm:cxn modelId="{A07B4B26-A3CF-44B7-9172-25B0C3FBD1BA}" type="presOf" srcId="{4EC3583D-2C87-42E5-8CE1-3FF1DE8B08F0}" destId="{1ED503C6-59CA-4164-9BFD-E2900BE7BC1E}" srcOrd="0" destOrd="0" presId="urn:microsoft.com/office/officeart/2005/8/layout/hierarchy2"/>
    <dgm:cxn modelId="{62EF433E-9058-40A8-9457-B0557D388809}" srcId="{572E3106-D67C-4A3F-8925-0B99DE3BE86F}" destId="{B671FC0E-89DA-4732-8CA0-6AFBDF5F89ED}" srcOrd="0" destOrd="0" parTransId="{5123F699-9A46-441D-841C-BB3E900CE3FC}" sibTransId="{07B23394-0FB1-481D-83E9-FB339AD63530}"/>
    <dgm:cxn modelId="{088AB03E-BD31-4CD5-A73D-8915243191DE}" type="presOf" srcId="{D1D7A6EA-259B-43A2-859D-1934DE0AFDD9}" destId="{5F259168-8682-465A-BBBE-F155A00C80D2}" srcOrd="0" destOrd="0" presId="urn:microsoft.com/office/officeart/2005/8/layout/hierarchy2"/>
    <dgm:cxn modelId="{C5356C5D-5859-40B5-8A3D-CC6CD69937B2}" srcId="{0F11CF7F-2CCF-40EA-9D2B-3A93DBB86490}" destId="{A0AD6B21-A44D-487C-8D52-649B5BB4744E}" srcOrd="0" destOrd="0" parTransId="{4EC3583D-2C87-42E5-8CE1-3FF1DE8B08F0}" sibTransId="{7F420C03-FC5B-479A-8C04-89529CCE3D51}"/>
    <dgm:cxn modelId="{0498BA60-3E76-4789-82F1-25E5B0C66F85}" srcId="{572E3106-D67C-4A3F-8925-0B99DE3BE86F}" destId="{7FB88341-2AC7-4534-8659-99B646E37B13}" srcOrd="1" destOrd="0" parTransId="{885DEEF7-F863-4914-BBE5-3DB5E53493C0}" sibTransId="{88FF4DEE-004E-4C8C-9D36-C973ACB4EC11}"/>
    <dgm:cxn modelId="{660F9663-27AA-447E-94DF-7179DA27C4E3}" type="presOf" srcId="{7FB88341-2AC7-4534-8659-99B646E37B13}" destId="{FFF2116C-6566-4AAC-97F3-413BA7638081}" srcOrd="0" destOrd="0" presId="urn:microsoft.com/office/officeart/2005/8/layout/hierarchy2"/>
    <dgm:cxn modelId="{78260B48-4D48-4C2E-99B9-8FAB88E788E2}" type="presOf" srcId="{E7E2C0CD-5DC8-4343-9561-2AE699FD6C09}" destId="{5D309CB3-B7F2-43B9-8134-65689EEB9908}" srcOrd="0" destOrd="0" presId="urn:microsoft.com/office/officeart/2005/8/layout/hierarchy2"/>
    <dgm:cxn modelId="{91C18C6A-5AC0-4552-A31B-DDCC2B12177C}" type="presOf" srcId="{EB49F2D6-508F-4D0A-8688-8B0297114407}" destId="{A762FB56-BF8C-479A-9632-7C86337A0DA9}" srcOrd="0" destOrd="0" presId="urn:microsoft.com/office/officeart/2005/8/layout/hierarchy2"/>
    <dgm:cxn modelId="{D2181C51-188A-4446-9CEB-61C495EF7C76}" type="presOf" srcId="{7CAC772F-C2BE-4B80-8F4B-9DDB89055D83}" destId="{C134BA83-8045-491E-B17B-9F381DC38267}" srcOrd="0" destOrd="0" presId="urn:microsoft.com/office/officeart/2005/8/layout/hierarchy2"/>
    <dgm:cxn modelId="{38A45A71-8122-4FCD-9D64-6D07DD7F6C17}" srcId="{B0EF7F4F-15B3-4F14-A39D-A5832176FECD}" destId="{0F11CF7F-2CCF-40EA-9D2B-3A93DBB86490}" srcOrd="0" destOrd="0" parTransId="{BCA6694C-2694-456A-AA48-9703D29585A2}" sibTransId="{F6F64C65-451D-4C4F-AD24-E7E119C8B0FB}"/>
    <dgm:cxn modelId="{F9067852-A6F2-4BDC-A271-F20A544D2431}" type="presOf" srcId="{885DEEF7-F863-4914-BBE5-3DB5E53493C0}" destId="{F096DBFD-5105-4721-BF38-7D3BC22D7FF1}" srcOrd="1" destOrd="0" presId="urn:microsoft.com/office/officeart/2005/8/layout/hierarchy2"/>
    <dgm:cxn modelId="{769DD873-8EEC-41A6-B62C-111430A6F588}" type="presOf" srcId="{BCA6694C-2694-456A-AA48-9703D29585A2}" destId="{4F62FFF9-D6BC-41FD-B3A3-7BB3B782CC1A}" srcOrd="1" destOrd="0" presId="urn:microsoft.com/office/officeart/2005/8/layout/hierarchy2"/>
    <dgm:cxn modelId="{788D1D79-B7DE-48B2-81DE-88B335CC5AB2}" srcId="{572E3106-D67C-4A3F-8925-0B99DE3BE86F}" destId="{1BAAE569-2D53-4CC0-B8FD-B5D9C9A54E1B}" srcOrd="2" destOrd="0" parTransId="{1FE31D41-E1F4-47F3-9AE0-E8CE1F36EF76}" sibTransId="{203AD0DF-DC7C-4CA1-B502-2124E4C4CC8A}"/>
    <dgm:cxn modelId="{72C51F80-5CB6-432F-B446-BF78427F8B7F}" type="presOf" srcId="{A0AD6B21-A44D-487C-8D52-649B5BB4744E}" destId="{61289B9C-D77C-4A00-A8BF-7CC81660A363}" srcOrd="0" destOrd="0" presId="urn:microsoft.com/office/officeart/2005/8/layout/hierarchy2"/>
    <dgm:cxn modelId="{DB5D27A0-689B-41BC-8239-04466BC34C84}" type="presOf" srcId="{DD3EA0A1-8ABE-4E18-BE47-F5BBEA430F69}" destId="{070CB24E-AE2C-4E36-A397-A22898CF5A94}" srcOrd="1" destOrd="0" presId="urn:microsoft.com/office/officeart/2005/8/layout/hierarchy2"/>
    <dgm:cxn modelId="{449F24AA-17A2-4784-AD9D-51BAA52B1708}" type="presOf" srcId="{0F11CF7F-2CCF-40EA-9D2B-3A93DBB86490}" destId="{8FE1041F-CB62-4487-9B31-DFA29441E414}" srcOrd="0" destOrd="0" presId="urn:microsoft.com/office/officeart/2005/8/layout/hierarchy2"/>
    <dgm:cxn modelId="{AB2290AD-97F4-4129-9339-1AB152BBFA29}" type="presOf" srcId="{1FE31D41-E1F4-47F3-9AE0-E8CE1F36EF76}" destId="{FDCB314A-1B96-48C7-828E-3613791567E2}" srcOrd="1" destOrd="0" presId="urn:microsoft.com/office/officeart/2005/8/layout/hierarchy2"/>
    <dgm:cxn modelId="{F7D036B5-5DD4-4C56-B7F8-AE03EB1E4B8E}" srcId="{EB49F2D6-508F-4D0A-8688-8B0297114407}" destId="{D1D7A6EA-259B-43A2-859D-1934DE0AFDD9}" srcOrd="0" destOrd="0" parTransId="{770BA23B-6BC5-47CA-93C5-EE6354E84C63}" sibTransId="{0291AB46-87A0-4770-BC15-15901591B52A}"/>
    <dgm:cxn modelId="{9341D8B5-F5BC-49E2-96E9-67D39860D983}" srcId="{E7E2C0CD-5DC8-4343-9561-2AE699FD6C09}" destId="{572E3106-D67C-4A3F-8925-0B99DE3BE86F}" srcOrd="0" destOrd="0" parTransId="{B8003CB7-3FA8-4586-AE4A-C2D2DDEB64FB}" sibTransId="{DEDD5441-AAC2-4406-9127-9717A0695E95}"/>
    <dgm:cxn modelId="{7EE796B8-2A52-43D9-9871-9430402F3836}" srcId="{B671FC0E-89DA-4732-8CA0-6AFBDF5F89ED}" destId="{B0EF7F4F-15B3-4F14-A39D-A5832176FECD}" srcOrd="1" destOrd="0" parTransId="{7CAC772F-C2BE-4B80-8F4B-9DDB89055D83}" sibTransId="{BC0AF0F8-FCFB-4403-9504-A51D3D1FE646}"/>
    <dgm:cxn modelId="{D09E66C1-9156-4CD7-96E5-C411CD110227}" type="presOf" srcId="{885DEEF7-F863-4914-BBE5-3DB5E53493C0}" destId="{1D864E24-3DD4-4AE2-8AD5-E4A538596B5B}" srcOrd="0" destOrd="0" presId="urn:microsoft.com/office/officeart/2005/8/layout/hierarchy2"/>
    <dgm:cxn modelId="{1D590EC3-867A-49F6-978E-C43E6102DD99}" type="presOf" srcId="{1FE31D41-E1F4-47F3-9AE0-E8CE1F36EF76}" destId="{1463494B-509E-4270-857A-F56DDE7943DA}" srcOrd="0" destOrd="0" presId="urn:microsoft.com/office/officeart/2005/8/layout/hierarchy2"/>
    <dgm:cxn modelId="{14B5E4C3-F4D2-4994-9304-8437AEC6CA7D}" type="presOf" srcId="{DD3EA0A1-8ABE-4E18-BE47-F5BBEA430F69}" destId="{292B612E-922E-467D-A750-216EAD773601}" srcOrd="0" destOrd="0" presId="urn:microsoft.com/office/officeart/2005/8/layout/hierarchy2"/>
    <dgm:cxn modelId="{08C01AC4-A490-457E-A883-C2BEAF542588}" type="presOf" srcId="{BCA6694C-2694-456A-AA48-9703D29585A2}" destId="{841B1A68-FCD6-4B97-8626-DCEBE8CE7672}" srcOrd="0" destOrd="0" presId="urn:microsoft.com/office/officeart/2005/8/layout/hierarchy2"/>
    <dgm:cxn modelId="{2C3CB7C4-1EE3-4A6E-9432-C7CF9D6E95A1}" type="presOf" srcId="{B671FC0E-89DA-4732-8CA0-6AFBDF5F89ED}" destId="{8F6C2B60-69B2-4EC8-B641-5CB53FDB3E42}" srcOrd="0" destOrd="0" presId="urn:microsoft.com/office/officeart/2005/8/layout/hierarchy2"/>
    <dgm:cxn modelId="{0D0130C7-03BA-4141-A424-C14DEAF60043}" type="presOf" srcId="{770BA23B-6BC5-47CA-93C5-EE6354E84C63}" destId="{395453EC-8E78-4EC7-BC1D-38556C31F58B}" srcOrd="1" destOrd="0" presId="urn:microsoft.com/office/officeart/2005/8/layout/hierarchy2"/>
    <dgm:cxn modelId="{25CE55CA-D29C-4086-BE94-E24D780353E5}" type="presOf" srcId="{572E3106-D67C-4A3F-8925-0B99DE3BE86F}" destId="{B5468296-D916-45D5-8BC3-A2CA0B69A9A3}" srcOrd="0" destOrd="0" presId="urn:microsoft.com/office/officeart/2005/8/layout/hierarchy2"/>
    <dgm:cxn modelId="{B8854CE6-5900-4344-B007-5A56B2AA3E37}" type="presOf" srcId="{5123F699-9A46-441D-841C-BB3E900CE3FC}" destId="{BCF12B44-CB26-4833-990D-A97019AF4BED}" srcOrd="1" destOrd="0" presId="urn:microsoft.com/office/officeart/2005/8/layout/hierarchy2"/>
    <dgm:cxn modelId="{23CEBBF0-83AA-4D13-98F5-AD59222CC6AC}" type="presOf" srcId="{B0EF7F4F-15B3-4F14-A39D-A5832176FECD}" destId="{5FA7B8EE-BD0D-4876-917D-281294A2186C}" srcOrd="0" destOrd="0" presId="urn:microsoft.com/office/officeart/2005/8/layout/hierarchy2"/>
    <dgm:cxn modelId="{9B30C6F2-9ADC-4F1E-B650-6683E7CF1AB5}" type="presOf" srcId="{5123F699-9A46-441D-841C-BB3E900CE3FC}" destId="{21E27795-CB89-4119-BC76-8D3C94A96E7C}" srcOrd="0" destOrd="0" presId="urn:microsoft.com/office/officeart/2005/8/layout/hierarchy2"/>
    <dgm:cxn modelId="{BB2869F3-F5A0-446C-AD23-EA439F9F5254}" type="presOf" srcId="{4EC3583D-2C87-42E5-8CE1-3FF1DE8B08F0}" destId="{7787E2A4-6276-4214-8861-9DEB54EB987D}" srcOrd="1" destOrd="0" presId="urn:microsoft.com/office/officeart/2005/8/layout/hierarchy2"/>
    <dgm:cxn modelId="{53DFD7FC-3AE2-4723-BB39-0096CA5F95C9}" type="presOf" srcId="{7CAC772F-C2BE-4B80-8F4B-9DDB89055D83}" destId="{CA77BD41-2A2E-44E7-B911-6ECE1CDFFC67}" srcOrd="1" destOrd="0" presId="urn:microsoft.com/office/officeart/2005/8/layout/hierarchy2"/>
    <dgm:cxn modelId="{A9E36370-6167-4DF4-90EC-0BF6791CAAC0}" type="presParOf" srcId="{5D309CB3-B7F2-43B9-8134-65689EEB9908}" destId="{181F0E95-1DEE-45B1-A4C7-C6B162D88261}" srcOrd="0" destOrd="0" presId="urn:microsoft.com/office/officeart/2005/8/layout/hierarchy2"/>
    <dgm:cxn modelId="{A8411F1B-851B-40BC-A64E-4DD0A9D68D8B}" type="presParOf" srcId="{181F0E95-1DEE-45B1-A4C7-C6B162D88261}" destId="{B5468296-D916-45D5-8BC3-A2CA0B69A9A3}" srcOrd="0" destOrd="0" presId="urn:microsoft.com/office/officeart/2005/8/layout/hierarchy2"/>
    <dgm:cxn modelId="{EB2E0E1B-CE74-4D38-A60C-2D3D31F5B56D}" type="presParOf" srcId="{181F0E95-1DEE-45B1-A4C7-C6B162D88261}" destId="{75DCA488-C25B-4D8E-ADF8-E42D4944CBAB}" srcOrd="1" destOrd="0" presId="urn:microsoft.com/office/officeart/2005/8/layout/hierarchy2"/>
    <dgm:cxn modelId="{0D0F65E7-3649-4B84-8910-8BAB9FC99D88}" type="presParOf" srcId="{75DCA488-C25B-4D8E-ADF8-E42D4944CBAB}" destId="{21E27795-CB89-4119-BC76-8D3C94A96E7C}" srcOrd="0" destOrd="0" presId="urn:microsoft.com/office/officeart/2005/8/layout/hierarchy2"/>
    <dgm:cxn modelId="{616E8859-2AE0-4F3C-A868-02ADC0EE88F9}" type="presParOf" srcId="{21E27795-CB89-4119-BC76-8D3C94A96E7C}" destId="{BCF12B44-CB26-4833-990D-A97019AF4BED}" srcOrd="0" destOrd="0" presId="urn:microsoft.com/office/officeart/2005/8/layout/hierarchy2"/>
    <dgm:cxn modelId="{0C116C2F-70C8-42D0-AC4D-447AE1FAB387}" type="presParOf" srcId="{75DCA488-C25B-4D8E-ADF8-E42D4944CBAB}" destId="{19D59EDE-B082-44E5-A386-5503A4A45A80}" srcOrd="1" destOrd="0" presId="urn:microsoft.com/office/officeart/2005/8/layout/hierarchy2"/>
    <dgm:cxn modelId="{982B5D10-7C3A-4DEB-A852-31400A51F046}" type="presParOf" srcId="{19D59EDE-B082-44E5-A386-5503A4A45A80}" destId="{8F6C2B60-69B2-4EC8-B641-5CB53FDB3E42}" srcOrd="0" destOrd="0" presId="urn:microsoft.com/office/officeart/2005/8/layout/hierarchy2"/>
    <dgm:cxn modelId="{0293726B-8BF8-425B-9A1E-D1435634798B}" type="presParOf" srcId="{19D59EDE-B082-44E5-A386-5503A4A45A80}" destId="{F3C08BBA-1A0A-4085-8FDB-F7090FDC8C29}" srcOrd="1" destOrd="0" presId="urn:microsoft.com/office/officeart/2005/8/layout/hierarchy2"/>
    <dgm:cxn modelId="{050833D2-9AF3-4B6C-A48A-28CE60EA0D27}" type="presParOf" srcId="{F3C08BBA-1A0A-4085-8FDB-F7090FDC8C29}" destId="{292B612E-922E-467D-A750-216EAD773601}" srcOrd="0" destOrd="0" presId="urn:microsoft.com/office/officeart/2005/8/layout/hierarchy2"/>
    <dgm:cxn modelId="{F64AB58F-A12F-4AE6-B34A-2BC99623EBE7}" type="presParOf" srcId="{292B612E-922E-467D-A750-216EAD773601}" destId="{070CB24E-AE2C-4E36-A397-A22898CF5A94}" srcOrd="0" destOrd="0" presId="urn:microsoft.com/office/officeart/2005/8/layout/hierarchy2"/>
    <dgm:cxn modelId="{D6637097-43E1-4312-8EA6-50486D2A19C2}" type="presParOf" srcId="{F3C08BBA-1A0A-4085-8FDB-F7090FDC8C29}" destId="{5F7BE402-13A3-4E8C-817A-BBF21C68816F}" srcOrd="1" destOrd="0" presId="urn:microsoft.com/office/officeart/2005/8/layout/hierarchy2"/>
    <dgm:cxn modelId="{21E4266D-F32B-4951-93CD-B27797159FBF}" type="presParOf" srcId="{5F7BE402-13A3-4E8C-817A-BBF21C68816F}" destId="{A762FB56-BF8C-479A-9632-7C86337A0DA9}" srcOrd="0" destOrd="0" presId="urn:microsoft.com/office/officeart/2005/8/layout/hierarchy2"/>
    <dgm:cxn modelId="{B0D8053B-FA2D-4B84-BB39-B51DA1BDAE4A}" type="presParOf" srcId="{5F7BE402-13A3-4E8C-817A-BBF21C68816F}" destId="{CF149850-CED0-4F7B-B38A-29EEBE9667AD}" srcOrd="1" destOrd="0" presId="urn:microsoft.com/office/officeart/2005/8/layout/hierarchy2"/>
    <dgm:cxn modelId="{356DF405-C0F7-4B57-BC45-8F6EDBDF600B}" type="presParOf" srcId="{CF149850-CED0-4F7B-B38A-29EEBE9667AD}" destId="{44946200-469C-4043-A463-CFE8450167D5}" srcOrd="0" destOrd="0" presId="urn:microsoft.com/office/officeart/2005/8/layout/hierarchy2"/>
    <dgm:cxn modelId="{BA81E47D-9925-4485-A5CC-8EC447615700}" type="presParOf" srcId="{44946200-469C-4043-A463-CFE8450167D5}" destId="{395453EC-8E78-4EC7-BC1D-38556C31F58B}" srcOrd="0" destOrd="0" presId="urn:microsoft.com/office/officeart/2005/8/layout/hierarchy2"/>
    <dgm:cxn modelId="{B01366A1-0810-4174-93C1-2FB16609CCE4}" type="presParOf" srcId="{CF149850-CED0-4F7B-B38A-29EEBE9667AD}" destId="{6BEDFD9A-732F-4C3F-BD96-0C8061AA8B5F}" srcOrd="1" destOrd="0" presId="urn:microsoft.com/office/officeart/2005/8/layout/hierarchy2"/>
    <dgm:cxn modelId="{6C60A972-88B8-4D5B-A8AA-AD76BFD6E6EE}" type="presParOf" srcId="{6BEDFD9A-732F-4C3F-BD96-0C8061AA8B5F}" destId="{5F259168-8682-465A-BBBE-F155A00C80D2}" srcOrd="0" destOrd="0" presId="urn:microsoft.com/office/officeart/2005/8/layout/hierarchy2"/>
    <dgm:cxn modelId="{47D664EC-FB50-4504-89F6-50A28283368E}" type="presParOf" srcId="{6BEDFD9A-732F-4C3F-BD96-0C8061AA8B5F}" destId="{EF56EDB7-AB24-4531-99AD-6F1BB6669362}" srcOrd="1" destOrd="0" presId="urn:microsoft.com/office/officeart/2005/8/layout/hierarchy2"/>
    <dgm:cxn modelId="{85E584E2-363F-4BCD-BC3E-8DA44A46036B}" type="presParOf" srcId="{F3C08BBA-1A0A-4085-8FDB-F7090FDC8C29}" destId="{C134BA83-8045-491E-B17B-9F381DC38267}" srcOrd="2" destOrd="0" presId="urn:microsoft.com/office/officeart/2005/8/layout/hierarchy2"/>
    <dgm:cxn modelId="{967A2C35-887F-4CC0-9C6A-305EA04F9B8F}" type="presParOf" srcId="{C134BA83-8045-491E-B17B-9F381DC38267}" destId="{CA77BD41-2A2E-44E7-B911-6ECE1CDFFC67}" srcOrd="0" destOrd="0" presId="urn:microsoft.com/office/officeart/2005/8/layout/hierarchy2"/>
    <dgm:cxn modelId="{05E967DD-1820-4FF6-9A74-A59762E4E716}" type="presParOf" srcId="{F3C08BBA-1A0A-4085-8FDB-F7090FDC8C29}" destId="{78CB987E-305C-4345-A351-05DEB35A6BAE}" srcOrd="3" destOrd="0" presId="urn:microsoft.com/office/officeart/2005/8/layout/hierarchy2"/>
    <dgm:cxn modelId="{52EEC263-BB34-4682-BB55-7306CC0705E8}" type="presParOf" srcId="{78CB987E-305C-4345-A351-05DEB35A6BAE}" destId="{5FA7B8EE-BD0D-4876-917D-281294A2186C}" srcOrd="0" destOrd="0" presId="urn:microsoft.com/office/officeart/2005/8/layout/hierarchy2"/>
    <dgm:cxn modelId="{C92E6A07-637D-4A80-98A7-88E246B3F7F3}" type="presParOf" srcId="{78CB987E-305C-4345-A351-05DEB35A6BAE}" destId="{CF952E6D-2A71-4F35-A9CD-4DD5C53C586A}" srcOrd="1" destOrd="0" presId="urn:microsoft.com/office/officeart/2005/8/layout/hierarchy2"/>
    <dgm:cxn modelId="{95F14BF0-05E1-437C-AEBF-0054AD18CF20}" type="presParOf" srcId="{CF952E6D-2A71-4F35-A9CD-4DD5C53C586A}" destId="{841B1A68-FCD6-4B97-8626-DCEBE8CE7672}" srcOrd="0" destOrd="0" presId="urn:microsoft.com/office/officeart/2005/8/layout/hierarchy2"/>
    <dgm:cxn modelId="{EB30F29A-9DD5-4E90-917E-669B97AE26C7}" type="presParOf" srcId="{841B1A68-FCD6-4B97-8626-DCEBE8CE7672}" destId="{4F62FFF9-D6BC-41FD-B3A3-7BB3B782CC1A}" srcOrd="0" destOrd="0" presId="urn:microsoft.com/office/officeart/2005/8/layout/hierarchy2"/>
    <dgm:cxn modelId="{E28F3F19-8597-4E55-BBB5-01A55120039C}" type="presParOf" srcId="{CF952E6D-2A71-4F35-A9CD-4DD5C53C586A}" destId="{1383685B-F477-44EA-98C9-E37A06FCAE5A}" srcOrd="1" destOrd="0" presId="urn:microsoft.com/office/officeart/2005/8/layout/hierarchy2"/>
    <dgm:cxn modelId="{AD93698E-2813-42BB-8BB0-0A44536DBAB4}" type="presParOf" srcId="{1383685B-F477-44EA-98C9-E37A06FCAE5A}" destId="{8FE1041F-CB62-4487-9B31-DFA29441E414}" srcOrd="0" destOrd="0" presId="urn:microsoft.com/office/officeart/2005/8/layout/hierarchy2"/>
    <dgm:cxn modelId="{9D9FEEE5-456C-49D2-9178-796226F074F7}" type="presParOf" srcId="{1383685B-F477-44EA-98C9-E37A06FCAE5A}" destId="{E9A73D42-D2A9-4EF6-AEAA-5E143788A609}" srcOrd="1" destOrd="0" presId="urn:microsoft.com/office/officeart/2005/8/layout/hierarchy2"/>
    <dgm:cxn modelId="{4F6944D9-C94C-4FC7-897C-F41378494FE2}" type="presParOf" srcId="{E9A73D42-D2A9-4EF6-AEAA-5E143788A609}" destId="{1ED503C6-59CA-4164-9BFD-E2900BE7BC1E}" srcOrd="0" destOrd="0" presId="urn:microsoft.com/office/officeart/2005/8/layout/hierarchy2"/>
    <dgm:cxn modelId="{F9967DAC-6609-447B-A616-BDF99A5CBAA5}" type="presParOf" srcId="{1ED503C6-59CA-4164-9BFD-E2900BE7BC1E}" destId="{7787E2A4-6276-4214-8861-9DEB54EB987D}" srcOrd="0" destOrd="0" presId="urn:microsoft.com/office/officeart/2005/8/layout/hierarchy2"/>
    <dgm:cxn modelId="{E1DE0D21-A696-4B2F-B295-6CA781086997}" type="presParOf" srcId="{E9A73D42-D2A9-4EF6-AEAA-5E143788A609}" destId="{C71CE967-24B0-4CC9-AF09-69DCBA42A61E}" srcOrd="1" destOrd="0" presId="urn:microsoft.com/office/officeart/2005/8/layout/hierarchy2"/>
    <dgm:cxn modelId="{C703DA19-19BB-4065-931E-D1953D98ADB6}" type="presParOf" srcId="{C71CE967-24B0-4CC9-AF09-69DCBA42A61E}" destId="{61289B9C-D77C-4A00-A8BF-7CC81660A363}" srcOrd="0" destOrd="0" presId="urn:microsoft.com/office/officeart/2005/8/layout/hierarchy2"/>
    <dgm:cxn modelId="{3DC210CA-8256-4180-BC7C-F769D4950EB4}" type="presParOf" srcId="{C71CE967-24B0-4CC9-AF09-69DCBA42A61E}" destId="{E19D3B96-6B8A-42AA-8723-E1350592BE12}" srcOrd="1" destOrd="0" presId="urn:microsoft.com/office/officeart/2005/8/layout/hierarchy2"/>
    <dgm:cxn modelId="{2BF98B70-E592-477D-810D-038668C71C3B}" type="presParOf" srcId="{75DCA488-C25B-4D8E-ADF8-E42D4944CBAB}" destId="{1D864E24-3DD4-4AE2-8AD5-E4A538596B5B}" srcOrd="2" destOrd="0" presId="urn:microsoft.com/office/officeart/2005/8/layout/hierarchy2"/>
    <dgm:cxn modelId="{11D92530-5E57-4429-A4DC-65A8F3A3D889}" type="presParOf" srcId="{1D864E24-3DD4-4AE2-8AD5-E4A538596B5B}" destId="{F096DBFD-5105-4721-BF38-7D3BC22D7FF1}" srcOrd="0" destOrd="0" presId="urn:microsoft.com/office/officeart/2005/8/layout/hierarchy2"/>
    <dgm:cxn modelId="{23861961-6E51-4471-9029-35B8AADF4485}" type="presParOf" srcId="{75DCA488-C25B-4D8E-ADF8-E42D4944CBAB}" destId="{97AFC72C-15B4-4426-98CB-26DA74EE0A8D}" srcOrd="3" destOrd="0" presId="urn:microsoft.com/office/officeart/2005/8/layout/hierarchy2"/>
    <dgm:cxn modelId="{1C1AADBD-3655-46CC-97AA-A7B213F889C5}" type="presParOf" srcId="{97AFC72C-15B4-4426-98CB-26DA74EE0A8D}" destId="{FFF2116C-6566-4AAC-97F3-413BA7638081}" srcOrd="0" destOrd="0" presId="urn:microsoft.com/office/officeart/2005/8/layout/hierarchy2"/>
    <dgm:cxn modelId="{BD28B82B-72B7-466B-A7E7-4C9621F426B7}" type="presParOf" srcId="{97AFC72C-15B4-4426-98CB-26DA74EE0A8D}" destId="{926FECD8-97B8-4F34-8985-593B5E9709E8}" srcOrd="1" destOrd="0" presId="urn:microsoft.com/office/officeart/2005/8/layout/hierarchy2"/>
    <dgm:cxn modelId="{74110753-7D4B-48C8-84D9-9C08D691CB57}" type="presParOf" srcId="{75DCA488-C25B-4D8E-ADF8-E42D4944CBAB}" destId="{1463494B-509E-4270-857A-F56DDE7943DA}" srcOrd="4" destOrd="0" presId="urn:microsoft.com/office/officeart/2005/8/layout/hierarchy2"/>
    <dgm:cxn modelId="{187C3F98-A997-4B59-BD31-0B7850214F57}" type="presParOf" srcId="{1463494B-509E-4270-857A-F56DDE7943DA}" destId="{FDCB314A-1B96-48C7-828E-3613791567E2}" srcOrd="0" destOrd="0" presId="urn:microsoft.com/office/officeart/2005/8/layout/hierarchy2"/>
    <dgm:cxn modelId="{38EB9963-1972-4B03-9BD8-81638B63DDFD}" type="presParOf" srcId="{75DCA488-C25B-4D8E-ADF8-E42D4944CBAB}" destId="{0D96D634-81B3-4B4C-9A8B-2B5B1A317F09}" srcOrd="5" destOrd="0" presId="urn:microsoft.com/office/officeart/2005/8/layout/hierarchy2"/>
    <dgm:cxn modelId="{88F0D5A8-49B3-414F-BC5B-C267626BAA09}" type="presParOf" srcId="{0D96D634-81B3-4B4C-9A8B-2B5B1A317F09}" destId="{AC67B207-3083-4B40-8331-09229D63E221}" srcOrd="0" destOrd="0" presId="urn:microsoft.com/office/officeart/2005/8/layout/hierarchy2"/>
    <dgm:cxn modelId="{123D8B0D-1150-4AF9-840D-98D01C1DD1BC}" type="presParOf" srcId="{0D96D634-81B3-4B4C-9A8B-2B5B1A317F09}" destId="{FD6BC281-5FEA-4DC4-8C25-C73057F0A7B7}" srcOrd="1" destOrd="0" presId="urn:microsoft.com/office/officeart/2005/8/layout/hierarchy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8E4E7D29-1E8E-4900-9B17-985E4B404A0C}" type="doc">
      <dgm:prSet loTypeId="urn:microsoft.com/office/officeart/2005/8/layout/orgChart1" loCatId="hierarchy" qsTypeId="urn:microsoft.com/office/officeart/2005/8/quickstyle/simple1" qsCatId="simple" csTypeId="urn:microsoft.com/office/officeart/2005/8/colors/accent1_2" csCatId="accent1" phldr="1"/>
      <dgm:spPr/>
      <dgm:t>
        <a:bodyPr/>
        <a:lstStyle/>
        <a:p>
          <a:endParaRPr lang="en-US"/>
        </a:p>
      </dgm:t>
    </dgm:pt>
    <dgm:pt modelId="{26405C89-A8A6-400D-9851-E8CACDAFD2D5}">
      <dgm:prSet/>
      <dgm:spPr>
        <a:ln w="38100">
          <a:solidFill>
            <a:srgbClr val="0070C0"/>
          </a:solidFill>
        </a:ln>
      </dgm:spPr>
      <dgm:t>
        <a:bodyPr/>
        <a:lstStyle/>
        <a:p>
          <a:r>
            <a:rPr lang="fa-IR" b="1">
              <a:cs typeface="+mj-cs"/>
            </a:rPr>
            <a:t>قانون</a:t>
          </a:r>
          <a:endParaRPr lang="en-US" b="1">
            <a:cs typeface="+mj-cs"/>
          </a:endParaRPr>
        </a:p>
      </dgm:t>
    </dgm:pt>
    <dgm:pt modelId="{97D8F260-3DE5-4724-8F3C-D0760D804B75}" type="parTrans" cxnId="{A66F8ACC-3C80-4AA8-B10E-9A8F87209F08}">
      <dgm:prSet/>
      <dgm:spPr/>
      <dgm:t>
        <a:bodyPr/>
        <a:lstStyle/>
        <a:p>
          <a:endParaRPr lang="en-US"/>
        </a:p>
      </dgm:t>
    </dgm:pt>
    <dgm:pt modelId="{C158C354-26D0-435F-A3CE-4A3C818FEAEC}" type="sibTrans" cxnId="{A66F8ACC-3C80-4AA8-B10E-9A8F87209F08}">
      <dgm:prSet/>
      <dgm:spPr/>
      <dgm:t>
        <a:bodyPr/>
        <a:lstStyle/>
        <a:p>
          <a:endParaRPr lang="en-US"/>
        </a:p>
      </dgm:t>
    </dgm:pt>
    <dgm:pt modelId="{B50AF789-CDEF-492F-AB5D-A8602420BF63}">
      <dgm:prSet/>
      <dgm:spPr>
        <a:ln w="38100">
          <a:solidFill>
            <a:srgbClr val="0070C0"/>
          </a:solidFill>
        </a:ln>
      </dgm:spPr>
      <dgm:t>
        <a:bodyPr/>
        <a:lstStyle/>
        <a:p>
          <a:r>
            <a:rPr lang="fa-IR" b="1">
              <a:cs typeface="+mj-cs"/>
            </a:rPr>
            <a:t>مصوبات قوه مقننه</a:t>
          </a:r>
          <a:endParaRPr lang="en-US" b="1">
            <a:cs typeface="+mj-cs"/>
          </a:endParaRPr>
        </a:p>
      </dgm:t>
    </dgm:pt>
    <dgm:pt modelId="{0523F607-AC65-4539-A2CF-D6C146CEBD66}" type="parTrans" cxnId="{BF2298A2-523F-4481-A82D-FBE93847D808}">
      <dgm:prSet/>
      <dgm:spPr>
        <a:ln w="38100">
          <a:solidFill>
            <a:srgbClr val="0070C0"/>
          </a:solidFill>
        </a:ln>
      </dgm:spPr>
      <dgm:t>
        <a:bodyPr/>
        <a:lstStyle/>
        <a:p>
          <a:endParaRPr lang="en-US" b="1">
            <a:cs typeface="+mj-cs"/>
          </a:endParaRPr>
        </a:p>
      </dgm:t>
    </dgm:pt>
    <dgm:pt modelId="{11D00EC9-CD1A-4817-9B75-3E8A399D2430}" type="sibTrans" cxnId="{BF2298A2-523F-4481-A82D-FBE93847D808}">
      <dgm:prSet/>
      <dgm:spPr/>
      <dgm:t>
        <a:bodyPr/>
        <a:lstStyle/>
        <a:p>
          <a:endParaRPr lang="en-US"/>
        </a:p>
      </dgm:t>
    </dgm:pt>
    <dgm:pt modelId="{F407C57E-6A86-4B2F-9C46-012617D3FE5F}">
      <dgm:prSet/>
      <dgm:spPr>
        <a:ln w="38100">
          <a:solidFill>
            <a:srgbClr val="0070C0"/>
          </a:solidFill>
        </a:ln>
      </dgm:spPr>
      <dgm:t>
        <a:bodyPr/>
        <a:lstStyle/>
        <a:p>
          <a:r>
            <a:rPr lang="fa-IR" b="1">
              <a:cs typeface="+mj-cs"/>
            </a:rPr>
            <a:t>همه پرسی</a:t>
          </a:r>
          <a:endParaRPr lang="en-US" b="1">
            <a:cs typeface="+mj-cs"/>
          </a:endParaRPr>
        </a:p>
      </dgm:t>
    </dgm:pt>
    <dgm:pt modelId="{CC8FFA92-1674-4464-BF8C-612151AA4872}" type="parTrans" cxnId="{565D3582-1AB0-459A-A873-43420C18661D}">
      <dgm:prSet/>
      <dgm:spPr>
        <a:ln w="38100">
          <a:solidFill>
            <a:srgbClr val="0070C0"/>
          </a:solidFill>
        </a:ln>
      </dgm:spPr>
      <dgm:t>
        <a:bodyPr/>
        <a:lstStyle/>
        <a:p>
          <a:endParaRPr lang="en-US" b="1">
            <a:cs typeface="+mj-cs"/>
          </a:endParaRPr>
        </a:p>
      </dgm:t>
    </dgm:pt>
    <dgm:pt modelId="{7EA7780A-857E-48C2-8861-8F77834F197B}" type="sibTrans" cxnId="{565D3582-1AB0-459A-A873-43420C18661D}">
      <dgm:prSet/>
      <dgm:spPr/>
      <dgm:t>
        <a:bodyPr/>
        <a:lstStyle/>
        <a:p>
          <a:endParaRPr lang="en-US"/>
        </a:p>
      </dgm:t>
    </dgm:pt>
    <dgm:pt modelId="{5EE40D8A-604A-453F-B695-26C6BFF2B097}" type="pres">
      <dgm:prSet presAssocID="{8E4E7D29-1E8E-4900-9B17-985E4B404A0C}" presName="hierChild1" presStyleCnt="0">
        <dgm:presLayoutVars>
          <dgm:orgChart val="1"/>
          <dgm:chPref val="1"/>
          <dgm:dir/>
          <dgm:animOne val="branch"/>
          <dgm:animLvl val="lvl"/>
          <dgm:resizeHandles/>
        </dgm:presLayoutVars>
      </dgm:prSet>
      <dgm:spPr/>
    </dgm:pt>
    <dgm:pt modelId="{757CCACB-4403-46BB-B87F-8DD5927E2CF8}" type="pres">
      <dgm:prSet presAssocID="{26405C89-A8A6-400D-9851-E8CACDAFD2D5}" presName="hierRoot1" presStyleCnt="0">
        <dgm:presLayoutVars>
          <dgm:hierBranch val="init"/>
        </dgm:presLayoutVars>
      </dgm:prSet>
      <dgm:spPr/>
    </dgm:pt>
    <dgm:pt modelId="{A9025392-8E59-499B-AEE9-72C524096A6B}" type="pres">
      <dgm:prSet presAssocID="{26405C89-A8A6-400D-9851-E8CACDAFD2D5}" presName="rootComposite1" presStyleCnt="0"/>
      <dgm:spPr/>
    </dgm:pt>
    <dgm:pt modelId="{E497C4C3-24FD-4E48-8613-6621BEC4F529}" type="pres">
      <dgm:prSet presAssocID="{26405C89-A8A6-400D-9851-E8CACDAFD2D5}" presName="rootText1" presStyleLbl="node0" presStyleIdx="0" presStyleCnt="1">
        <dgm:presLayoutVars>
          <dgm:chPref val="3"/>
        </dgm:presLayoutVars>
      </dgm:prSet>
      <dgm:spPr/>
    </dgm:pt>
    <dgm:pt modelId="{613F8020-D808-4051-A353-FFC9DD7A4BFE}" type="pres">
      <dgm:prSet presAssocID="{26405C89-A8A6-400D-9851-E8CACDAFD2D5}" presName="rootConnector1" presStyleLbl="node1" presStyleIdx="0" presStyleCnt="0"/>
      <dgm:spPr/>
    </dgm:pt>
    <dgm:pt modelId="{CA9F8C97-8D0E-460C-805E-F360214A90AC}" type="pres">
      <dgm:prSet presAssocID="{26405C89-A8A6-400D-9851-E8CACDAFD2D5}" presName="hierChild2" presStyleCnt="0"/>
      <dgm:spPr/>
    </dgm:pt>
    <dgm:pt modelId="{50C3BE09-910C-4960-9FCE-A60580F96E07}" type="pres">
      <dgm:prSet presAssocID="{0523F607-AC65-4539-A2CF-D6C146CEBD66}" presName="Name37" presStyleLbl="parChTrans1D2" presStyleIdx="0" presStyleCnt="2"/>
      <dgm:spPr/>
    </dgm:pt>
    <dgm:pt modelId="{64054BD1-9706-4B83-8C7A-CED7BC05BD27}" type="pres">
      <dgm:prSet presAssocID="{B50AF789-CDEF-492F-AB5D-A8602420BF63}" presName="hierRoot2" presStyleCnt="0">
        <dgm:presLayoutVars>
          <dgm:hierBranch val="init"/>
        </dgm:presLayoutVars>
      </dgm:prSet>
      <dgm:spPr/>
    </dgm:pt>
    <dgm:pt modelId="{97BD630D-DA5D-420F-BC9D-3D7B81CAA6F9}" type="pres">
      <dgm:prSet presAssocID="{B50AF789-CDEF-492F-AB5D-A8602420BF63}" presName="rootComposite" presStyleCnt="0"/>
      <dgm:spPr/>
    </dgm:pt>
    <dgm:pt modelId="{2A1970C3-3FDC-41BD-A808-DBE3453CA8FE}" type="pres">
      <dgm:prSet presAssocID="{B50AF789-CDEF-492F-AB5D-A8602420BF63}" presName="rootText" presStyleLbl="node2" presStyleIdx="0" presStyleCnt="2">
        <dgm:presLayoutVars>
          <dgm:chPref val="3"/>
        </dgm:presLayoutVars>
      </dgm:prSet>
      <dgm:spPr/>
    </dgm:pt>
    <dgm:pt modelId="{98220577-230E-4EA7-9E8E-B4F45EE58FEC}" type="pres">
      <dgm:prSet presAssocID="{B50AF789-CDEF-492F-AB5D-A8602420BF63}" presName="rootConnector" presStyleLbl="node2" presStyleIdx="0" presStyleCnt="2"/>
      <dgm:spPr/>
    </dgm:pt>
    <dgm:pt modelId="{B8DBABCC-2BCD-4B52-A2A7-FD23DC97AAAA}" type="pres">
      <dgm:prSet presAssocID="{B50AF789-CDEF-492F-AB5D-A8602420BF63}" presName="hierChild4" presStyleCnt="0"/>
      <dgm:spPr/>
    </dgm:pt>
    <dgm:pt modelId="{F9F7D825-A635-447F-AEC6-7EF45D1505BB}" type="pres">
      <dgm:prSet presAssocID="{B50AF789-CDEF-492F-AB5D-A8602420BF63}" presName="hierChild5" presStyleCnt="0"/>
      <dgm:spPr/>
    </dgm:pt>
    <dgm:pt modelId="{F3FC6F04-18C6-49DB-9EFF-813607B19931}" type="pres">
      <dgm:prSet presAssocID="{CC8FFA92-1674-4464-BF8C-612151AA4872}" presName="Name37" presStyleLbl="parChTrans1D2" presStyleIdx="1" presStyleCnt="2"/>
      <dgm:spPr/>
    </dgm:pt>
    <dgm:pt modelId="{5FE79113-293D-443E-AC7C-CD945F77EDD1}" type="pres">
      <dgm:prSet presAssocID="{F407C57E-6A86-4B2F-9C46-012617D3FE5F}" presName="hierRoot2" presStyleCnt="0">
        <dgm:presLayoutVars>
          <dgm:hierBranch val="init"/>
        </dgm:presLayoutVars>
      </dgm:prSet>
      <dgm:spPr/>
    </dgm:pt>
    <dgm:pt modelId="{A34EBF2C-1205-469D-9876-B5F383B9E1DC}" type="pres">
      <dgm:prSet presAssocID="{F407C57E-6A86-4B2F-9C46-012617D3FE5F}" presName="rootComposite" presStyleCnt="0"/>
      <dgm:spPr/>
    </dgm:pt>
    <dgm:pt modelId="{93FF4314-03AA-4A65-A63A-63807126C468}" type="pres">
      <dgm:prSet presAssocID="{F407C57E-6A86-4B2F-9C46-012617D3FE5F}" presName="rootText" presStyleLbl="node2" presStyleIdx="1" presStyleCnt="2">
        <dgm:presLayoutVars>
          <dgm:chPref val="3"/>
        </dgm:presLayoutVars>
      </dgm:prSet>
      <dgm:spPr/>
    </dgm:pt>
    <dgm:pt modelId="{82A866E0-4306-4910-87F1-0ED9DDDBDE63}" type="pres">
      <dgm:prSet presAssocID="{F407C57E-6A86-4B2F-9C46-012617D3FE5F}" presName="rootConnector" presStyleLbl="node2" presStyleIdx="1" presStyleCnt="2"/>
      <dgm:spPr/>
    </dgm:pt>
    <dgm:pt modelId="{113DEE93-33A4-4934-BDB4-D366CAC9668D}" type="pres">
      <dgm:prSet presAssocID="{F407C57E-6A86-4B2F-9C46-012617D3FE5F}" presName="hierChild4" presStyleCnt="0"/>
      <dgm:spPr/>
    </dgm:pt>
    <dgm:pt modelId="{FAE35006-49FF-4397-8DA7-9320FE7DA48A}" type="pres">
      <dgm:prSet presAssocID="{F407C57E-6A86-4B2F-9C46-012617D3FE5F}" presName="hierChild5" presStyleCnt="0"/>
      <dgm:spPr/>
    </dgm:pt>
    <dgm:pt modelId="{24DD37C4-4122-47E5-B048-D3884D09C19F}" type="pres">
      <dgm:prSet presAssocID="{26405C89-A8A6-400D-9851-E8CACDAFD2D5}" presName="hierChild3" presStyleCnt="0"/>
      <dgm:spPr/>
    </dgm:pt>
  </dgm:ptLst>
  <dgm:cxnLst>
    <dgm:cxn modelId="{5B3EA717-A694-47CF-8FB0-A0D4CCABE416}" type="presOf" srcId="{B50AF789-CDEF-492F-AB5D-A8602420BF63}" destId="{2A1970C3-3FDC-41BD-A808-DBE3453CA8FE}" srcOrd="0" destOrd="0" presId="urn:microsoft.com/office/officeart/2005/8/layout/orgChart1"/>
    <dgm:cxn modelId="{B36CAD21-24F6-491F-B652-9584B7DDEC03}" type="presOf" srcId="{8E4E7D29-1E8E-4900-9B17-985E4B404A0C}" destId="{5EE40D8A-604A-453F-B695-26C6BFF2B097}" srcOrd="0" destOrd="0" presId="urn:microsoft.com/office/officeart/2005/8/layout/orgChart1"/>
    <dgm:cxn modelId="{E052E939-D084-4264-93E0-2C606576A327}" type="presOf" srcId="{26405C89-A8A6-400D-9851-E8CACDAFD2D5}" destId="{613F8020-D808-4051-A353-FFC9DD7A4BFE}" srcOrd="1" destOrd="0" presId="urn:microsoft.com/office/officeart/2005/8/layout/orgChart1"/>
    <dgm:cxn modelId="{C75ED071-1F7D-43ED-A1D9-7D6F5313C394}" type="presOf" srcId="{26405C89-A8A6-400D-9851-E8CACDAFD2D5}" destId="{E497C4C3-24FD-4E48-8613-6621BEC4F529}" srcOrd="0" destOrd="0" presId="urn:microsoft.com/office/officeart/2005/8/layout/orgChart1"/>
    <dgm:cxn modelId="{565D3582-1AB0-459A-A873-43420C18661D}" srcId="{26405C89-A8A6-400D-9851-E8CACDAFD2D5}" destId="{F407C57E-6A86-4B2F-9C46-012617D3FE5F}" srcOrd="1" destOrd="0" parTransId="{CC8FFA92-1674-4464-BF8C-612151AA4872}" sibTransId="{7EA7780A-857E-48C2-8861-8F77834F197B}"/>
    <dgm:cxn modelId="{D2A10492-0C50-40A6-B0C2-B8FCC5C0EAEE}" type="presOf" srcId="{CC8FFA92-1674-4464-BF8C-612151AA4872}" destId="{F3FC6F04-18C6-49DB-9EFF-813607B19931}" srcOrd="0" destOrd="0" presId="urn:microsoft.com/office/officeart/2005/8/layout/orgChart1"/>
    <dgm:cxn modelId="{68912F9D-BF2C-4C72-A386-47E69BDB311E}" type="presOf" srcId="{0523F607-AC65-4539-A2CF-D6C146CEBD66}" destId="{50C3BE09-910C-4960-9FCE-A60580F96E07}" srcOrd="0" destOrd="0" presId="urn:microsoft.com/office/officeart/2005/8/layout/orgChart1"/>
    <dgm:cxn modelId="{BF2298A2-523F-4481-A82D-FBE93847D808}" srcId="{26405C89-A8A6-400D-9851-E8CACDAFD2D5}" destId="{B50AF789-CDEF-492F-AB5D-A8602420BF63}" srcOrd="0" destOrd="0" parTransId="{0523F607-AC65-4539-A2CF-D6C146CEBD66}" sibTransId="{11D00EC9-CD1A-4817-9B75-3E8A399D2430}"/>
    <dgm:cxn modelId="{52DE3BC9-8C08-4E17-BC91-EC423ABDB795}" type="presOf" srcId="{F407C57E-6A86-4B2F-9C46-012617D3FE5F}" destId="{93FF4314-03AA-4A65-A63A-63807126C468}" srcOrd="0" destOrd="0" presId="urn:microsoft.com/office/officeart/2005/8/layout/orgChart1"/>
    <dgm:cxn modelId="{A66F8ACC-3C80-4AA8-B10E-9A8F87209F08}" srcId="{8E4E7D29-1E8E-4900-9B17-985E4B404A0C}" destId="{26405C89-A8A6-400D-9851-E8CACDAFD2D5}" srcOrd="0" destOrd="0" parTransId="{97D8F260-3DE5-4724-8F3C-D0760D804B75}" sibTransId="{C158C354-26D0-435F-A3CE-4A3C818FEAEC}"/>
    <dgm:cxn modelId="{8D219EE3-A56D-47D1-BE3F-12ED28C5F05A}" type="presOf" srcId="{F407C57E-6A86-4B2F-9C46-012617D3FE5F}" destId="{82A866E0-4306-4910-87F1-0ED9DDDBDE63}" srcOrd="1" destOrd="0" presId="urn:microsoft.com/office/officeart/2005/8/layout/orgChart1"/>
    <dgm:cxn modelId="{C657FBE7-5793-4FEA-B12B-E71526A0438E}" type="presOf" srcId="{B50AF789-CDEF-492F-AB5D-A8602420BF63}" destId="{98220577-230E-4EA7-9E8E-B4F45EE58FEC}" srcOrd="1" destOrd="0" presId="urn:microsoft.com/office/officeart/2005/8/layout/orgChart1"/>
    <dgm:cxn modelId="{0BC60550-9A57-42C8-8B34-02CBA45208D9}" type="presParOf" srcId="{5EE40D8A-604A-453F-B695-26C6BFF2B097}" destId="{757CCACB-4403-46BB-B87F-8DD5927E2CF8}" srcOrd="0" destOrd="0" presId="urn:microsoft.com/office/officeart/2005/8/layout/orgChart1"/>
    <dgm:cxn modelId="{844D6829-8E16-465E-AD18-3FB301EA8E80}" type="presParOf" srcId="{757CCACB-4403-46BB-B87F-8DD5927E2CF8}" destId="{A9025392-8E59-499B-AEE9-72C524096A6B}" srcOrd="0" destOrd="0" presId="urn:microsoft.com/office/officeart/2005/8/layout/orgChart1"/>
    <dgm:cxn modelId="{F3EA2CDC-9720-4002-BAA3-D90A84D16F80}" type="presParOf" srcId="{A9025392-8E59-499B-AEE9-72C524096A6B}" destId="{E497C4C3-24FD-4E48-8613-6621BEC4F529}" srcOrd="0" destOrd="0" presId="urn:microsoft.com/office/officeart/2005/8/layout/orgChart1"/>
    <dgm:cxn modelId="{C6C62FCE-1F10-4074-A04F-4C02EA1687A6}" type="presParOf" srcId="{A9025392-8E59-499B-AEE9-72C524096A6B}" destId="{613F8020-D808-4051-A353-FFC9DD7A4BFE}" srcOrd="1" destOrd="0" presId="urn:microsoft.com/office/officeart/2005/8/layout/orgChart1"/>
    <dgm:cxn modelId="{6EF7D20D-C844-4055-AA8B-E2997E50C051}" type="presParOf" srcId="{757CCACB-4403-46BB-B87F-8DD5927E2CF8}" destId="{CA9F8C97-8D0E-460C-805E-F360214A90AC}" srcOrd="1" destOrd="0" presId="urn:microsoft.com/office/officeart/2005/8/layout/orgChart1"/>
    <dgm:cxn modelId="{9AC1E42E-35C9-48E7-9F30-7FC56CA660C4}" type="presParOf" srcId="{CA9F8C97-8D0E-460C-805E-F360214A90AC}" destId="{50C3BE09-910C-4960-9FCE-A60580F96E07}" srcOrd="0" destOrd="0" presId="urn:microsoft.com/office/officeart/2005/8/layout/orgChart1"/>
    <dgm:cxn modelId="{8846A352-01AF-4044-B3F0-CEAD3AF5BD33}" type="presParOf" srcId="{CA9F8C97-8D0E-460C-805E-F360214A90AC}" destId="{64054BD1-9706-4B83-8C7A-CED7BC05BD27}" srcOrd="1" destOrd="0" presId="urn:microsoft.com/office/officeart/2005/8/layout/orgChart1"/>
    <dgm:cxn modelId="{C44E4354-BC73-4608-838E-77D4317CDBBE}" type="presParOf" srcId="{64054BD1-9706-4B83-8C7A-CED7BC05BD27}" destId="{97BD630D-DA5D-420F-BC9D-3D7B81CAA6F9}" srcOrd="0" destOrd="0" presId="urn:microsoft.com/office/officeart/2005/8/layout/orgChart1"/>
    <dgm:cxn modelId="{4E5DE3A4-08CC-4DF4-922A-D4C14F43AAB4}" type="presParOf" srcId="{97BD630D-DA5D-420F-BC9D-3D7B81CAA6F9}" destId="{2A1970C3-3FDC-41BD-A808-DBE3453CA8FE}" srcOrd="0" destOrd="0" presId="urn:microsoft.com/office/officeart/2005/8/layout/orgChart1"/>
    <dgm:cxn modelId="{5E27D17F-A01E-4893-BE3A-06D378A9E529}" type="presParOf" srcId="{97BD630D-DA5D-420F-BC9D-3D7B81CAA6F9}" destId="{98220577-230E-4EA7-9E8E-B4F45EE58FEC}" srcOrd="1" destOrd="0" presId="urn:microsoft.com/office/officeart/2005/8/layout/orgChart1"/>
    <dgm:cxn modelId="{83D7A6B4-F39C-4D92-BEE6-BA56785F4E6A}" type="presParOf" srcId="{64054BD1-9706-4B83-8C7A-CED7BC05BD27}" destId="{B8DBABCC-2BCD-4B52-A2A7-FD23DC97AAAA}" srcOrd="1" destOrd="0" presId="urn:microsoft.com/office/officeart/2005/8/layout/orgChart1"/>
    <dgm:cxn modelId="{5E2B3B42-2BE4-438B-ADAF-F284E02AE83C}" type="presParOf" srcId="{64054BD1-9706-4B83-8C7A-CED7BC05BD27}" destId="{F9F7D825-A635-447F-AEC6-7EF45D1505BB}" srcOrd="2" destOrd="0" presId="urn:microsoft.com/office/officeart/2005/8/layout/orgChart1"/>
    <dgm:cxn modelId="{2170CCBE-96BD-46B5-B7BC-6E73CF746A66}" type="presParOf" srcId="{CA9F8C97-8D0E-460C-805E-F360214A90AC}" destId="{F3FC6F04-18C6-49DB-9EFF-813607B19931}" srcOrd="2" destOrd="0" presId="urn:microsoft.com/office/officeart/2005/8/layout/orgChart1"/>
    <dgm:cxn modelId="{78944F5A-67B1-4984-A3EB-0042DCD48858}" type="presParOf" srcId="{CA9F8C97-8D0E-460C-805E-F360214A90AC}" destId="{5FE79113-293D-443E-AC7C-CD945F77EDD1}" srcOrd="3" destOrd="0" presId="urn:microsoft.com/office/officeart/2005/8/layout/orgChart1"/>
    <dgm:cxn modelId="{1180AC2A-B6F0-417C-B80A-A8BE19671569}" type="presParOf" srcId="{5FE79113-293D-443E-AC7C-CD945F77EDD1}" destId="{A34EBF2C-1205-469D-9876-B5F383B9E1DC}" srcOrd="0" destOrd="0" presId="urn:microsoft.com/office/officeart/2005/8/layout/orgChart1"/>
    <dgm:cxn modelId="{6B57595B-AD7C-4245-B98E-6DBB95A79D17}" type="presParOf" srcId="{A34EBF2C-1205-469D-9876-B5F383B9E1DC}" destId="{93FF4314-03AA-4A65-A63A-63807126C468}" srcOrd="0" destOrd="0" presId="urn:microsoft.com/office/officeart/2005/8/layout/orgChart1"/>
    <dgm:cxn modelId="{FF1EC76D-F9FB-4C58-BFF8-6A8344970E6B}" type="presParOf" srcId="{A34EBF2C-1205-469D-9876-B5F383B9E1DC}" destId="{82A866E0-4306-4910-87F1-0ED9DDDBDE63}" srcOrd="1" destOrd="0" presId="urn:microsoft.com/office/officeart/2005/8/layout/orgChart1"/>
    <dgm:cxn modelId="{6E37F264-6D90-44BC-93DD-42F2107299D7}" type="presParOf" srcId="{5FE79113-293D-443E-AC7C-CD945F77EDD1}" destId="{113DEE93-33A4-4934-BDB4-D366CAC9668D}" srcOrd="1" destOrd="0" presId="urn:microsoft.com/office/officeart/2005/8/layout/orgChart1"/>
    <dgm:cxn modelId="{08B7EACC-A303-4C51-A568-B18625D56F13}" type="presParOf" srcId="{5FE79113-293D-443E-AC7C-CD945F77EDD1}" destId="{FAE35006-49FF-4397-8DA7-9320FE7DA48A}" srcOrd="2" destOrd="0" presId="urn:microsoft.com/office/officeart/2005/8/layout/orgChart1"/>
    <dgm:cxn modelId="{EFFC9C95-C61A-43EB-AF38-C79441EDB14A}" type="presParOf" srcId="{757CCACB-4403-46BB-B87F-8DD5927E2CF8}" destId="{24DD37C4-4122-47E5-B048-D3884D09C19F}" srcOrd="2" destOrd="0" presId="urn:microsoft.com/office/officeart/2005/8/layout/orgChar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2069C123-5BFB-4A48-8371-1364D9A32F52}" type="doc">
      <dgm:prSet loTypeId="urn:microsoft.com/office/officeart/2005/8/layout/orgChart1" loCatId="hierarchy" qsTypeId="urn:microsoft.com/office/officeart/2005/8/quickstyle/simple1" qsCatId="simple" csTypeId="urn:microsoft.com/office/officeart/2005/8/colors/accent1_2" csCatId="accent1" phldr="1"/>
      <dgm:spPr/>
      <dgm:t>
        <a:bodyPr/>
        <a:lstStyle/>
        <a:p>
          <a:endParaRPr lang="en-US"/>
        </a:p>
      </dgm:t>
    </dgm:pt>
    <dgm:pt modelId="{0E635DF8-5A4E-4F6E-91DD-786DCAAE6507}">
      <dgm:prSet/>
      <dgm:spPr>
        <a:solidFill>
          <a:srgbClr val="7030A0"/>
        </a:solidFill>
      </dgm:spPr>
      <dgm:t>
        <a:bodyPr/>
        <a:lstStyle/>
        <a:p>
          <a:r>
            <a:rPr lang="fa-IR" b="1" dirty="0">
              <a:cs typeface="+mj-cs"/>
            </a:rPr>
            <a:t>عرف قاعده ای است که</a:t>
          </a:r>
          <a:endParaRPr lang="en-US" b="1" dirty="0">
            <a:cs typeface="+mj-cs"/>
          </a:endParaRPr>
        </a:p>
      </dgm:t>
    </dgm:pt>
    <dgm:pt modelId="{1AC3F381-7CBD-421C-85BD-AC67A5CE9ED3}" type="parTrans" cxnId="{F48FC6B7-69FA-42BF-94F1-8E0FDB8297F4}">
      <dgm:prSet/>
      <dgm:spPr/>
      <dgm:t>
        <a:bodyPr/>
        <a:lstStyle/>
        <a:p>
          <a:endParaRPr lang="en-US"/>
        </a:p>
      </dgm:t>
    </dgm:pt>
    <dgm:pt modelId="{AE32341C-6121-4BD4-AEE8-EBE73BD3D154}" type="sibTrans" cxnId="{F48FC6B7-69FA-42BF-94F1-8E0FDB8297F4}">
      <dgm:prSet/>
      <dgm:spPr/>
      <dgm:t>
        <a:bodyPr/>
        <a:lstStyle/>
        <a:p>
          <a:endParaRPr lang="en-US"/>
        </a:p>
      </dgm:t>
    </dgm:pt>
    <dgm:pt modelId="{2666A48A-AD88-43A1-B76C-2C09845B896D}">
      <dgm:prSet/>
      <dgm:spPr>
        <a:solidFill>
          <a:srgbClr val="7030A0"/>
        </a:solidFill>
      </dgm:spPr>
      <dgm:t>
        <a:bodyPr/>
        <a:lstStyle/>
        <a:p>
          <a:r>
            <a:rPr lang="fa-IR" b="1">
              <a:cs typeface="+mj-cs"/>
            </a:rPr>
            <a:t>بین مردم مرسوم شده</a:t>
          </a:r>
          <a:endParaRPr lang="en-US" b="1">
            <a:cs typeface="+mj-cs"/>
          </a:endParaRPr>
        </a:p>
      </dgm:t>
    </dgm:pt>
    <dgm:pt modelId="{3EF27F85-0154-4B92-BF1E-D8FC2F4035B7}" type="parTrans" cxnId="{2EA3F14B-D0D2-43BB-97AD-0726416BD713}">
      <dgm:prSet/>
      <dgm:spPr>
        <a:solidFill>
          <a:srgbClr val="7030A0"/>
        </a:solidFill>
      </dgm:spPr>
      <dgm:t>
        <a:bodyPr/>
        <a:lstStyle/>
        <a:p>
          <a:endParaRPr lang="en-US" b="1">
            <a:cs typeface="+mj-cs"/>
          </a:endParaRPr>
        </a:p>
      </dgm:t>
    </dgm:pt>
    <dgm:pt modelId="{4A0B1D20-E9BD-4252-89BA-4709D1FA12FB}" type="sibTrans" cxnId="{2EA3F14B-D0D2-43BB-97AD-0726416BD713}">
      <dgm:prSet/>
      <dgm:spPr/>
      <dgm:t>
        <a:bodyPr/>
        <a:lstStyle/>
        <a:p>
          <a:endParaRPr lang="en-US"/>
        </a:p>
      </dgm:t>
    </dgm:pt>
    <dgm:pt modelId="{012A776A-984B-4EB6-809B-E018CCE979F5}">
      <dgm:prSet/>
      <dgm:spPr>
        <a:solidFill>
          <a:srgbClr val="7030A0"/>
        </a:solidFill>
      </dgm:spPr>
      <dgm:t>
        <a:bodyPr/>
        <a:lstStyle/>
        <a:p>
          <a:r>
            <a:rPr lang="fa-IR" b="1">
              <a:cs typeface="+mj-cs"/>
            </a:rPr>
            <a:t>الزام آور شده </a:t>
          </a:r>
          <a:endParaRPr lang="en-US" b="1">
            <a:cs typeface="+mj-cs"/>
          </a:endParaRPr>
        </a:p>
      </dgm:t>
    </dgm:pt>
    <dgm:pt modelId="{38290D1A-2ED1-49D0-B461-409155B7B5F5}" type="parTrans" cxnId="{20F8F08B-0D76-4BD9-8D52-94E3B2426ABE}">
      <dgm:prSet/>
      <dgm:spPr>
        <a:solidFill>
          <a:srgbClr val="7030A0"/>
        </a:solidFill>
      </dgm:spPr>
      <dgm:t>
        <a:bodyPr/>
        <a:lstStyle/>
        <a:p>
          <a:endParaRPr lang="en-US" b="1">
            <a:cs typeface="+mj-cs"/>
          </a:endParaRPr>
        </a:p>
      </dgm:t>
    </dgm:pt>
    <dgm:pt modelId="{C6AB45C6-DC46-447A-9755-CEA0B47E5F79}" type="sibTrans" cxnId="{20F8F08B-0D76-4BD9-8D52-94E3B2426ABE}">
      <dgm:prSet/>
      <dgm:spPr/>
      <dgm:t>
        <a:bodyPr/>
        <a:lstStyle/>
        <a:p>
          <a:endParaRPr lang="en-US"/>
        </a:p>
      </dgm:t>
    </dgm:pt>
    <dgm:pt modelId="{527A75B9-57F4-4F65-96B0-EC3E098694BF}" type="pres">
      <dgm:prSet presAssocID="{2069C123-5BFB-4A48-8371-1364D9A32F52}" presName="hierChild1" presStyleCnt="0">
        <dgm:presLayoutVars>
          <dgm:orgChart val="1"/>
          <dgm:chPref val="1"/>
          <dgm:dir/>
          <dgm:animOne val="branch"/>
          <dgm:animLvl val="lvl"/>
          <dgm:resizeHandles/>
        </dgm:presLayoutVars>
      </dgm:prSet>
      <dgm:spPr/>
    </dgm:pt>
    <dgm:pt modelId="{6DC08961-CD9F-43A0-8765-AB9905FEE8BE}" type="pres">
      <dgm:prSet presAssocID="{0E635DF8-5A4E-4F6E-91DD-786DCAAE6507}" presName="hierRoot1" presStyleCnt="0">
        <dgm:presLayoutVars>
          <dgm:hierBranch val="init"/>
        </dgm:presLayoutVars>
      </dgm:prSet>
      <dgm:spPr/>
    </dgm:pt>
    <dgm:pt modelId="{9F090840-AAF8-4E37-A180-8B291568C216}" type="pres">
      <dgm:prSet presAssocID="{0E635DF8-5A4E-4F6E-91DD-786DCAAE6507}" presName="rootComposite1" presStyleCnt="0"/>
      <dgm:spPr/>
    </dgm:pt>
    <dgm:pt modelId="{B8A82489-3D66-4F64-9EC4-C84F0F9F76FF}" type="pres">
      <dgm:prSet presAssocID="{0E635DF8-5A4E-4F6E-91DD-786DCAAE6507}" presName="rootText1" presStyleLbl="node0" presStyleIdx="0" presStyleCnt="1">
        <dgm:presLayoutVars>
          <dgm:chPref val="3"/>
        </dgm:presLayoutVars>
      </dgm:prSet>
      <dgm:spPr/>
    </dgm:pt>
    <dgm:pt modelId="{54B4B252-59A9-48D5-BEEA-A1B6074186FB}" type="pres">
      <dgm:prSet presAssocID="{0E635DF8-5A4E-4F6E-91DD-786DCAAE6507}" presName="rootConnector1" presStyleLbl="node1" presStyleIdx="0" presStyleCnt="0"/>
      <dgm:spPr/>
    </dgm:pt>
    <dgm:pt modelId="{BF1780E2-15B9-4D12-9701-3D0B99BCDCB9}" type="pres">
      <dgm:prSet presAssocID="{0E635DF8-5A4E-4F6E-91DD-786DCAAE6507}" presName="hierChild2" presStyleCnt="0"/>
      <dgm:spPr/>
    </dgm:pt>
    <dgm:pt modelId="{AC4D7303-7439-4074-BABB-73DBBAF121C7}" type="pres">
      <dgm:prSet presAssocID="{3EF27F85-0154-4B92-BF1E-D8FC2F4035B7}" presName="Name37" presStyleLbl="parChTrans1D2" presStyleIdx="0" presStyleCnt="2"/>
      <dgm:spPr/>
    </dgm:pt>
    <dgm:pt modelId="{2E7C2C38-FFFB-4975-A59E-846592FC1848}" type="pres">
      <dgm:prSet presAssocID="{2666A48A-AD88-43A1-B76C-2C09845B896D}" presName="hierRoot2" presStyleCnt="0">
        <dgm:presLayoutVars>
          <dgm:hierBranch val="init"/>
        </dgm:presLayoutVars>
      </dgm:prSet>
      <dgm:spPr/>
    </dgm:pt>
    <dgm:pt modelId="{E75C1105-8A4B-4AFA-8879-D56AD4905C66}" type="pres">
      <dgm:prSet presAssocID="{2666A48A-AD88-43A1-B76C-2C09845B896D}" presName="rootComposite" presStyleCnt="0"/>
      <dgm:spPr/>
    </dgm:pt>
    <dgm:pt modelId="{F6176CF0-C3EA-4D05-8A45-77021EED96BE}" type="pres">
      <dgm:prSet presAssocID="{2666A48A-AD88-43A1-B76C-2C09845B896D}" presName="rootText" presStyleLbl="node2" presStyleIdx="0" presStyleCnt="2">
        <dgm:presLayoutVars>
          <dgm:chPref val="3"/>
        </dgm:presLayoutVars>
      </dgm:prSet>
      <dgm:spPr/>
    </dgm:pt>
    <dgm:pt modelId="{21EA0A00-C7E5-43D4-A76E-1456F6A81302}" type="pres">
      <dgm:prSet presAssocID="{2666A48A-AD88-43A1-B76C-2C09845B896D}" presName="rootConnector" presStyleLbl="node2" presStyleIdx="0" presStyleCnt="2"/>
      <dgm:spPr/>
    </dgm:pt>
    <dgm:pt modelId="{50E55FD9-C33E-41CF-9C0A-A51B4DE656F2}" type="pres">
      <dgm:prSet presAssocID="{2666A48A-AD88-43A1-B76C-2C09845B896D}" presName="hierChild4" presStyleCnt="0"/>
      <dgm:spPr/>
    </dgm:pt>
    <dgm:pt modelId="{22D1C142-1BB1-4F93-B624-D308D6CB46D0}" type="pres">
      <dgm:prSet presAssocID="{2666A48A-AD88-43A1-B76C-2C09845B896D}" presName="hierChild5" presStyleCnt="0"/>
      <dgm:spPr/>
    </dgm:pt>
    <dgm:pt modelId="{97A0EE7B-7673-49B1-A30E-BDEA39F90EDC}" type="pres">
      <dgm:prSet presAssocID="{38290D1A-2ED1-49D0-B461-409155B7B5F5}" presName="Name37" presStyleLbl="parChTrans1D2" presStyleIdx="1" presStyleCnt="2"/>
      <dgm:spPr/>
    </dgm:pt>
    <dgm:pt modelId="{45A4FCEF-7AF8-4BA3-B7A3-93AFDA14F4FB}" type="pres">
      <dgm:prSet presAssocID="{012A776A-984B-4EB6-809B-E018CCE979F5}" presName="hierRoot2" presStyleCnt="0">
        <dgm:presLayoutVars>
          <dgm:hierBranch val="init"/>
        </dgm:presLayoutVars>
      </dgm:prSet>
      <dgm:spPr/>
    </dgm:pt>
    <dgm:pt modelId="{82C341AE-A3A5-4DBE-BBDA-401324BCA4C5}" type="pres">
      <dgm:prSet presAssocID="{012A776A-984B-4EB6-809B-E018CCE979F5}" presName="rootComposite" presStyleCnt="0"/>
      <dgm:spPr/>
    </dgm:pt>
    <dgm:pt modelId="{DCFCAA6D-EC71-4DB5-9A28-AEBF5B0E36BA}" type="pres">
      <dgm:prSet presAssocID="{012A776A-984B-4EB6-809B-E018CCE979F5}" presName="rootText" presStyleLbl="node2" presStyleIdx="1" presStyleCnt="2">
        <dgm:presLayoutVars>
          <dgm:chPref val="3"/>
        </dgm:presLayoutVars>
      </dgm:prSet>
      <dgm:spPr/>
    </dgm:pt>
    <dgm:pt modelId="{5C65C541-5EA1-4174-AD13-B58019DCF4DA}" type="pres">
      <dgm:prSet presAssocID="{012A776A-984B-4EB6-809B-E018CCE979F5}" presName="rootConnector" presStyleLbl="node2" presStyleIdx="1" presStyleCnt="2"/>
      <dgm:spPr/>
    </dgm:pt>
    <dgm:pt modelId="{1DDB0C8F-54D4-4631-9C62-CDD286CCA918}" type="pres">
      <dgm:prSet presAssocID="{012A776A-984B-4EB6-809B-E018CCE979F5}" presName="hierChild4" presStyleCnt="0"/>
      <dgm:spPr/>
    </dgm:pt>
    <dgm:pt modelId="{5E641171-984B-4708-9F3E-7EB9D957A218}" type="pres">
      <dgm:prSet presAssocID="{012A776A-984B-4EB6-809B-E018CCE979F5}" presName="hierChild5" presStyleCnt="0"/>
      <dgm:spPr/>
    </dgm:pt>
    <dgm:pt modelId="{186A254C-6200-43CD-ADD4-5E5B552EF7AB}" type="pres">
      <dgm:prSet presAssocID="{0E635DF8-5A4E-4F6E-91DD-786DCAAE6507}" presName="hierChild3" presStyleCnt="0"/>
      <dgm:spPr/>
    </dgm:pt>
  </dgm:ptLst>
  <dgm:cxnLst>
    <dgm:cxn modelId="{D1DFB404-A554-4300-8153-1CF85B5ADB57}" type="presOf" srcId="{2666A48A-AD88-43A1-B76C-2C09845B896D}" destId="{21EA0A00-C7E5-43D4-A76E-1456F6A81302}" srcOrd="1" destOrd="0" presId="urn:microsoft.com/office/officeart/2005/8/layout/orgChart1"/>
    <dgm:cxn modelId="{8BF5600A-C55E-4997-8810-DFBEDB9AE152}" type="presOf" srcId="{2666A48A-AD88-43A1-B76C-2C09845B896D}" destId="{F6176CF0-C3EA-4D05-8A45-77021EED96BE}" srcOrd="0" destOrd="0" presId="urn:microsoft.com/office/officeart/2005/8/layout/orgChart1"/>
    <dgm:cxn modelId="{A601160C-9CFC-45F4-A045-EC48F65ABED9}" type="presOf" srcId="{0E635DF8-5A4E-4F6E-91DD-786DCAAE6507}" destId="{54B4B252-59A9-48D5-BEEA-A1B6074186FB}" srcOrd="1" destOrd="0" presId="urn:microsoft.com/office/officeart/2005/8/layout/orgChart1"/>
    <dgm:cxn modelId="{8915302F-9A80-4D8D-BCF3-0BA79AC6C273}" type="presOf" srcId="{3EF27F85-0154-4B92-BF1E-D8FC2F4035B7}" destId="{AC4D7303-7439-4074-BABB-73DBBAF121C7}" srcOrd="0" destOrd="0" presId="urn:microsoft.com/office/officeart/2005/8/layout/orgChart1"/>
    <dgm:cxn modelId="{8817E766-B6CA-4E56-A075-461FB635E9E5}" type="presOf" srcId="{012A776A-984B-4EB6-809B-E018CCE979F5}" destId="{5C65C541-5EA1-4174-AD13-B58019DCF4DA}" srcOrd="1" destOrd="0" presId="urn:microsoft.com/office/officeart/2005/8/layout/orgChart1"/>
    <dgm:cxn modelId="{2EA3F14B-D0D2-43BB-97AD-0726416BD713}" srcId="{0E635DF8-5A4E-4F6E-91DD-786DCAAE6507}" destId="{2666A48A-AD88-43A1-B76C-2C09845B896D}" srcOrd="0" destOrd="0" parTransId="{3EF27F85-0154-4B92-BF1E-D8FC2F4035B7}" sibTransId="{4A0B1D20-E9BD-4252-89BA-4709D1FA12FB}"/>
    <dgm:cxn modelId="{3BA1D47D-6012-444C-97DF-930E2A5C0AF5}" type="presOf" srcId="{2069C123-5BFB-4A48-8371-1364D9A32F52}" destId="{527A75B9-57F4-4F65-96B0-EC3E098694BF}" srcOrd="0" destOrd="0" presId="urn:microsoft.com/office/officeart/2005/8/layout/orgChart1"/>
    <dgm:cxn modelId="{20F8F08B-0D76-4BD9-8D52-94E3B2426ABE}" srcId="{0E635DF8-5A4E-4F6E-91DD-786DCAAE6507}" destId="{012A776A-984B-4EB6-809B-E018CCE979F5}" srcOrd="1" destOrd="0" parTransId="{38290D1A-2ED1-49D0-B461-409155B7B5F5}" sibTransId="{C6AB45C6-DC46-447A-9755-CEA0B47E5F79}"/>
    <dgm:cxn modelId="{3420B0B2-877D-4FE1-8020-5C34D23A6E1B}" type="presOf" srcId="{012A776A-984B-4EB6-809B-E018CCE979F5}" destId="{DCFCAA6D-EC71-4DB5-9A28-AEBF5B0E36BA}" srcOrd="0" destOrd="0" presId="urn:microsoft.com/office/officeart/2005/8/layout/orgChart1"/>
    <dgm:cxn modelId="{F48FC6B7-69FA-42BF-94F1-8E0FDB8297F4}" srcId="{2069C123-5BFB-4A48-8371-1364D9A32F52}" destId="{0E635DF8-5A4E-4F6E-91DD-786DCAAE6507}" srcOrd="0" destOrd="0" parTransId="{1AC3F381-7CBD-421C-85BD-AC67A5CE9ED3}" sibTransId="{AE32341C-6121-4BD4-AEE8-EBE73BD3D154}"/>
    <dgm:cxn modelId="{1DC007D6-DA6A-4C80-9C58-203C55659A87}" type="presOf" srcId="{38290D1A-2ED1-49D0-B461-409155B7B5F5}" destId="{97A0EE7B-7673-49B1-A30E-BDEA39F90EDC}" srcOrd="0" destOrd="0" presId="urn:microsoft.com/office/officeart/2005/8/layout/orgChart1"/>
    <dgm:cxn modelId="{31D04BDF-4D81-4DAA-BCD1-0CFA73050530}" type="presOf" srcId="{0E635DF8-5A4E-4F6E-91DD-786DCAAE6507}" destId="{B8A82489-3D66-4F64-9EC4-C84F0F9F76FF}" srcOrd="0" destOrd="0" presId="urn:microsoft.com/office/officeart/2005/8/layout/orgChart1"/>
    <dgm:cxn modelId="{D4DAF8C3-05E8-4C8B-B412-38958A3AA004}" type="presParOf" srcId="{527A75B9-57F4-4F65-96B0-EC3E098694BF}" destId="{6DC08961-CD9F-43A0-8765-AB9905FEE8BE}" srcOrd="0" destOrd="0" presId="urn:microsoft.com/office/officeart/2005/8/layout/orgChart1"/>
    <dgm:cxn modelId="{2E5CA193-35D4-4251-B397-300BE2BCD04A}" type="presParOf" srcId="{6DC08961-CD9F-43A0-8765-AB9905FEE8BE}" destId="{9F090840-AAF8-4E37-A180-8B291568C216}" srcOrd="0" destOrd="0" presId="urn:microsoft.com/office/officeart/2005/8/layout/orgChart1"/>
    <dgm:cxn modelId="{36D983CE-0D04-4CEB-943A-80B2FD9BD808}" type="presParOf" srcId="{9F090840-AAF8-4E37-A180-8B291568C216}" destId="{B8A82489-3D66-4F64-9EC4-C84F0F9F76FF}" srcOrd="0" destOrd="0" presId="urn:microsoft.com/office/officeart/2005/8/layout/orgChart1"/>
    <dgm:cxn modelId="{D554AFA2-2658-4E2F-978F-D172A2057C7C}" type="presParOf" srcId="{9F090840-AAF8-4E37-A180-8B291568C216}" destId="{54B4B252-59A9-48D5-BEEA-A1B6074186FB}" srcOrd="1" destOrd="0" presId="urn:microsoft.com/office/officeart/2005/8/layout/orgChart1"/>
    <dgm:cxn modelId="{BC5C98BA-13D5-4410-8374-AB69BB4779E7}" type="presParOf" srcId="{6DC08961-CD9F-43A0-8765-AB9905FEE8BE}" destId="{BF1780E2-15B9-4D12-9701-3D0B99BCDCB9}" srcOrd="1" destOrd="0" presId="urn:microsoft.com/office/officeart/2005/8/layout/orgChart1"/>
    <dgm:cxn modelId="{1BA04DD5-4C12-41BF-82CA-25B0138C5D42}" type="presParOf" srcId="{BF1780E2-15B9-4D12-9701-3D0B99BCDCB9}" destId="{AC4D7303-7439-4074-BABB-73DBBAF121C7}" srcOrd="0" destOrd="0" presId="urn:microsoft.com/office/officeart/2005/8/layout/orgChart1"/>
    <dgm:cxn modelId="{F75A2714-775B-4F5D-ABAE-A42F960F8B93}" type="presParOf" srcId="{BF1780E2-15B9-4D12-9701-3D0B99BCDCB9}" destId="{2E7C2C38-FFFB-4975-A59E-846592FC1848}" srcOrd="1" destOrd="0" presId="urn:microsoft.com/office/officeart/2005/8/layout/orgChart1"/>
    <dgm:cxn modelId="{21259D13-68CE-4E0A-951B-03320AB53394}" type="presParOf" srcId="{2E7C2C38-FFFB-4975-A59E-846592FC1848}" destId="{E75C1105-8A4B-4AFA-8879-D56AD4905C66}" srcOrd="0" destOrd="0" presId="urn:microsoft.com/office/officeart/2005/8/layout/orgChart1"/>
    <dgm:cxn modelId="{82902630-7B82-44A4-9761-A21936A90F7D}" type="presParOf" srcId="{E75C1105-8A4B-4AFA-8879-D56AD4905C66}" destId="{F6176CF0-C3EA-4D05-8A45-77021EED96BE}" srcOrd="0" destOrd="0" presId="urn:microsoft.com/office/officeart/2005/8/layout/orgChart1"/>
    <dgm:cxn modelId="{5B7A4F84-BBC7-4047-BA0D-E9A378039EC0}" type="presParOf" srcId="{E75C1105-8A4B-4AFA-8879-D56AD4905C66}" destId="{21EA0A00-C7E5-43D4-A76E-1456F6A81302}" srcOrd="1" destOrd="0" presId="urn:microsoft.com/office/officeart/2005/8/layout/orgChart1"/>
    <dgm:cxn modelId="{67674A79-0B15-40DE-8A99-9067191BA069}" type="presParOf" srcId="{2E7C2C38-FFFB-4975-A59E-846592FC1848}" destId="{50E55FD9-C33E-41CF-9C0A-A51B4DE656F2}" srcOrd="1" destOrd="0" presId="urn:microsoft.com/office/officeart/2005/8/layout/orgChart1"/>
    <dgm:cxn modelId="{DBB97A84-5C1C-4B76-9265-2A91238CDC59}" type="presParOf" srcId="{2E7C2C38-FFFB-4975-A59E-846592FC1848}" destId="{22D1C142-1BB1-4F93-B624-D308D6CB46D0}" srcOrd="2" destOrd="0" presId="urn:microsoft.com/office/officeart/2005/8/layout/orgChart1"/>
    <dgm:cxn modelId="{9F808A59-1F52-4BB9-A264-0CDCB6E9F79E}" type="presParOf" srcId="{BF1780E2-15B9-4D12-9701-3D0B99BCDCB9}" destId="{97A0EE7B-7673-49B1-A30E-BDEA39F90EDC}" srcOrd="2" destOrd="0" presId="urn:microsoft.com/office/officeart/2005/8/layout/orgChart1"/>
    <dgm:cxn modelId="{1872DCB9-75A4-4BA9-8F5F-B1B23F6CFFBE}" type="presParOf" srcId="{BF1780E2-15B9-4D12-9701-3D0B99BCDCB9}" destId="{45A4FCEF-7AF8-4BA3-B7A3-93AFDA14F4FB}" srcOrd="3" destOrd="0" presId="urn:microsoft.com/office/officeart/2005/8/layout/orgChart1"/>
    <dgm:cxn modelId="{EDDB011B-A450-4393-B3AB-5610B44C6B8D}" type="presParOf" srcId="{45A4FCEF-7AF8-4BA3-B7A3-93AFDA14F4FB}" destId="{82C341AE-A3A5-4DBE-BBDA-401324BCA4C5}" srcOrd="0" destOrd="0" presId="urn:microsoft.com/office/officeart/2005/8/layout/orgChart1"/>
    <dgm:cxn modelId="{30676586-489F-44A8-BBD4-CEBCAE68E99E}" type="presParOf" srcId="{82C341AE-A3A5-4DBE-BBDA-401324BCA4C5}" destId="{DCFCAA6D-EC71-4DB5-9A28-AEBF5B0E36BA}" srcOrd="0" destOrd="0" presId="urn:microsoft.com/office/officeart/2005/8/layout/orgChart1"/>
    <dgm:cxn modelId="{2C3F4738-58A7-41EF-9D44-30593E382611}" type="presParOf" srcId="{82C341AE-A3A5-4DBE-BBDA-401324BCA4C5}" destId="{5C65C541-5EA1-4174-AD13-B58019DCF4DA}" srcOrd="1" destOrd="0" presId="urn:microsoft.com/office/officeart/2005/8/layout/orgChart1"/>
    <dgm:cxn modelId="{4AC59A09-5D9D-4264-9296-D70D22DBC9A4}" type="presParOf" srcId="{45A4FCEF-7AF8-4BA3-B7A3-93AFDA14F4FB}" destId="{1DDB0C8F-54D4-4631-9C62-CDD286CCA918}" srcOrd="1" destOrd="0" presId="urn:microsoft.com/office/officeart/2005/8/layout/orgChart1"/>
    <dgm:cxn modelId="{513D1B4E-D469-4903-A81F-9FC0DD23EDA9}" type="presParOf" srcId="{45A4FCEF-7AF8-4BA3-B7A3-93AFDA14F4FB}" destId="{5E641171-984B-4708-9F3E-7EB9D957A218}" srcOrd="2" destOrd="0" presId="urn:microsoft.com/office/officeart/2005/8/layout/orgChart1"/>
    <dgm:cxn modelId="{AABC3070-801D-46BC-9725-6B050E9200D7}" type="presParOf" srcId="{6DC08961-CD9F-43A0-8765-AB9905FEE8BE}" destId="{186A254C-6200-43CD-ADD4-5E5B552EF7AB}" srcOrd="2" destOrd="0" presId="urn:microsoft.com/office/officeart/2005/8/layout/orgChar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C9B73987-A493-4236-A17F-E59D72E41A35}" type="doc">
      <dgm:prSet loTypeId="urn:microsoft.com/office/officeart/2005/8/layout/orgChart1" loCatId="hierarchy" qsTypeId="urn:microsoft.com/office/officeart/2005/8/quickstyle/simple1" qsCatId="simple" csTypeId="urn:microsoft.com/office/officeart/2005/8/colors/accent1_2" csCatId="accent1" phldr="1"/>
      <dgm:spPr/>
      <dgm:t>
        <a:bodyPr/>
        <a:lstStyle/>
        <a:p>
          <a:endParaRPr lang="en-US"/>
        </a:p>
      </dgm:t>
    </dgm:pt>
    <dgm:pt modelId="{D0C24B4B-8554-44A8-97A7-F3A6A71CC0A3}">
      <dgm:prSet custT="1"/>
      <dgm:spPr>
        <a:solidFill>
          <a:schemeClr val="accent6">
            <a:lumMod val="50000"/>
          </a:schemeClr>
        </a:solidFill>
      </dgm:spPr>
      <dgm:t>
        <a:bodyPr/>
        <a:lstStyle/>
        <a:p>
          <a:r>
            <a:rPr lang="fa-IR" sz="3600" b="1">
              <a:cs typeface="+mj-cs"/>
            </a:rPr>
            <a:t>دادگاه در چهار موقعیت ناچار است به عرف و روح قانون و اندیشه های حقوقی استناد کند.</a:t>
          </a:r>
          <a:endParaRPr lang="en-US" sz="3600" b="1">
            <a:cs typeface="+mj-cs"/>
          </a:endParaRPr>
        </a:p>
      </dgm:t>
    </dgm:pt>
    <dgm:pt modelId="{4B34DC76-514B-4788-A2BC-A2CA2852ED6B}" type="parTrans" cxnId="{EC4E8F81-7F64-49B0-891F-8E4424DF1ED5}">
      <dgm:prSet/>
      <dgm:spPr/>
      <dgm:t>
        <a:bodyPr/>
        <a:lstStyle/>
        <a:p>
          <a:endParaRPr lang="en-US"/>
        </a:p>
      </dgm:t>
    </dgm:pt>
    <dgm:pt modelId="{ED9D1BA7-C9ED-4373-8D24-A3BCB37C270A}" type="sibTrans" cxnId="{EC4E8F81-7F64-49B0-891F-8E4424DF1ED5}">
      <dgm:prSet/>
      <dgm:spPr/>
      <dgm:t>
        <a:bodyPr/>
        <a:lstStyle/>
        <a:p>
          <a:endParaRPr lang="en-US"/>
        </a:p>
      </dgm:t>
    </dgm:pt>
    <dgm:pt modelId="{CDF6BD38-03FF-4F5C-AFEB-B7486504AD88}">
      <dgm:prSet custT="1"/>
      <dgm:spPr>
        <a:solidFill>
          <a:schemeClr val="accent6">
            <a:lumMod val="50000"/>
          </a:schemeClr>
        </a:solidFill>
      </dgm:spPr>
      <dgm:t>
        <a:bodyPr/>
        <a:lstStyle/>
        <a:p>
          <a:r>
            <a:rPr lang="fa-IR" sz="3600" b="1" dirty="0">
              <a:cs typeface="+mj-cs"/>
            </a:rPr>
            <a:t>نقص قانون </a:t>
          </a:r>
          <a:endParaRPr lang="en-US" sz="3600" b="1" dirty="0">
            <a:cs typeface="+mj-cs"/>
          </a:endParaRPr>
        </a:p>
      </dgm:t>
    </dgm:pt>
    <dgm:pt modelId="{6D462002-6DC9-418E-B38A-1CF933464586}" type="parTrans" cxnId="{8E4853FF-FB3E-4E35-8452-686BB36C6603}">
      <dgm:prSet/>
      <dgm:spPr>
        <a:solidFill>
          <a:schemeClr val="accent6">
            <a:lumMod val="50000"/>
          </a:schemeClr>
        </a:solidFill>
      </dgm:spPr>
      <dgm:t>
        <a:bodyPr/>
        <a:lstStyle/>
        <a:p>
          <a:endParaRPr lang="en-US" sz="1600" b="1">
            <a:cs typeface="+mj-cs"/>
          </a:endParaRPr>
        </a:p>
      </dgm:t>
    </dgm:pt>
    <dgm:pt modelId="{0E434D4F-C00E-4CD4-A404-1D22C1988D85}" type="sibTrans" cxnId="{8E4853FF-FB3E-4E35-8452-686BB36C6603}">
      <dgm:prSet/>
      <dgm:spPr/>
      <dgm:t>
        <a:bodyPr/>
        <a:lstStyle/>
        <a:p>
          <a:endParaRPr lang="en-US"/>
        </a:p>
      </dgm:t>
    </dgm:pt>
    <dgm:pt modelId="{D1CF77B9-3D34-4019-9B07-B5CDC51A9716}">
      <dgm:prSet custT="1"/>
      <dgm:spPr>
        <a:solidFill>
          <a:schemeClr val="accent6">
            <a:lumMod val="50000"/>
          </a:schemeClr>
        </a:solidFill>
      </dgm:spPr>
      <dgm:t>
        <a:bodyPr/>
        <a:lstStyle/>
        <a:p>
          <a:r>
            <a:rPr lang="fa-IR" sz="3600" b="1" dirty="0">
              <a:cs typeface="+mj-cs"/>
            </a:rPr>
            <a:t>سکوت قانون</a:t>
          </a:r>
          <a:endParaRPr lang="en-US" sz="3600" b="1" dirty="0">
            <a:cs typeface="+mj-cs"/>
          </a:endParaRPr>
        </a:p>
      </dgm:t>
    </dgm:pt>
    <dgm:pt modelId="{45858EE7-185F-40D5-AAA1-C2D1C6C4AB09}" type="parTrans" cxnId="{8D7D3DCA-89BE-465C-9E7A-5401F97BC68E}">
      <dgm:prSet/>
      <dgm:spPr>
        <a:solidFill>
          <a:schemeClr val="accent6">
            <a:lumMod val="50000"/>
          </a:schemeClr>
        </a:solidFill>
      </dgm:spPr>
      <dgm:t>
        <a:bodyPr/>
        <a:lstStyle/>
        <a:p>
          <a:endParaRPr lang="en-US" sz="1600" b="1">
            <a:cs typeface="+mj-cs"/>
          </a:endParaRPr>
        </a:p>
      </dgm:t>
    </dgm:pt>
    <dgm:pt modelId="{1D9EAB04-6A40-42B3-9FAE-AF1558E0E7F8}" type="sibTrans" cxnId="{8D7D3DCA-89BE-465C-9E7A-5401F97BC68E}">
      <dgm:prSet/>
      <dgm:spPr/>
      <dgm:t>
        <a:bodyPr/>
        <a:lstStyle/>
        <a:p>
          <a:endParaRPr lang="en-US"/>
        </a:p>
      </dgm:t>
    </dgm:pt>
    <dgm:pt modelId="{8FF2ED5D-F07A-4976-A119-978D0448466D}">
      <dgm:prSet custT="1"/>
      <dgm:spPr>
        <a:solidFill>
          <a:schemeClr val="accent6">
            <a:lumMod val="50000"/>
          </a:schemeClr>
        </a:solidFill>
      </dgm:spPr>
      <dgm:t>
        <a:bodyPr/>
        <a:lstStyle/>
        <a:p>
          <a:r>
            <a:rPr lang="fa-IR" sz="3600" b="1">
              <a:cs typeface="+mj-cs"/>
            </a:rPr>
            <a:t>اجمال قانون </a:t>
          </a:r>
          <a:endParaRPr lang="en-US" sz="3600" b="1">
            <a:cs typeface="+mj-cs"/>
          </a:endParaRPr>
        </a:p>
      </dgm:t>
    </dgm:pt>
    <dgm:pt modelId="{5D82AA93-0373-440D-8E37-2F5A2731DEE3}" type="parTrans" cxnId="{C3478C83-306A-4B84-962E-B4D22CAF0E68}">
      <dgm:prSet/>
      <dgm:spPr>
        <a:solidFill>
          <a:schemeClr val="accent6">
            <a:lumMod val="50000"/>
          </a:schemeClr>
        </a:solidFill>
      </dgm:spPr>
      <dgm:t>
        <a:bodyPr/>
        <a:lstStyle/>
        <a:p>
          <a:endParaRPr lang="en-US" sz="1600" b="1">
            <a:cs typeface="+mj-cs"/>
          </a:endParaRPr>
        </a:p>
      </dgm:t>
    </dgm:pt>
    <dgm:pt modelId="{4C2F5BF4-4E58-4575-BC7C-3AFEE9A384D6}" type="sibTrans" cxnId="{C3478C83-306A-4B84-962E-B4D22CAF0E68}">
      <dgm:prSet/>
      <dgm:spPr/>
      <dgm:t>
        <a:bodyPr/>
        <a:lstStyle/>
        <a:p>
          <a:endParaRPr lang="en-US"/>
        </a:p>
      </dgm:t>
    </dgm:pt>
    <dgm:pt modelId="{373F2176-4DF7-4EC9-8B70-69C2957074EC}">
      <dgm:prSet custT="1"/>
      <dgm:spPr>
        <a:solidFill>
          <a:schemeClr val="accent6">
            <a:lumMod val="50000"/>
          </a:schemeClr>
        </a:solidFill>
      </dgm:spPr>
      <dgm:t>
        <a:bodyPr/>
        <a:lstStyle/>
        <a:p>
          <a:r>
            <a:rPr lang="fa-IR" sz="3600" b="1">
              <a:cs typeface="+mj-cs"/>
            </a:rPr>
            <a:t>تناقض قوانین  </a:t>
          </a:r>
          <a:endParaRPr lang="en-US" sz="3600" b="1">
            <a:cs typeface="+mj-cs"/>
          </a:endParaRPr>
        </a:p>
      </dgm:t>
    </dgm:pt>
    <dgm:pt modelId="{9D6C1E20-1706-444C-81ED-7930C808DA4A}" type="parTrans" cxnId="{976FB402-2703-4535-86DA-8B68A74C6EC4}">
      <dgm:prSet/>
      <dgm:spPr>
        <a:solidFill>
          <a:schemeClr val="accent6">
            <a:lumMod val="50000"/>
          </a:schemeClr>
        </a:solidFill>
      </dgm:spPr>
      <dgm:t>
        <a:bodyPr/>
        <a:lstStyle/>
        <a:p>
          <a:endParaRPr lang="en-US" sz="1600" b="1">
            <a:cs typeface="+mj-cs"/>
          </a:endParaRPr>
        </a:p>
      </dgm:t>
    </dgm:pt>
    <dgm:pt modelId="{5CE690A6-84BF-4F9A-8B77-D89AD84E7689}" type="sibTrans" cxnId="{976FB402-2703-4535-86DA-8B68A74C6EC4}">
      <dgm:prSet/>
      <dgm:spPr/>
      <dgm:t>
        <a:bodyPr/>
        <a:lstStyle/>
        <a:p>
          <a:endParaRPr lang="en-US"/>
        </a:p>
      </dgm:t>
    </dgm:pt>
    <dgm:pt modelId="{D0BB828B-3DBA-4B51-A9E6-FE5F2370C552}" type="pres">
      <dgm:prSet presAssocID="{C9B73987-A493-4236-A17F-E59D72E41A35}" presName="hierChild1" presStyleCnt="0">
        <dgm:presLayoutVars>
          <dgm:orgChart val="1"/>
          <dgm:chPref val="1"/>
          <dgm:dir/>
          <dgm:animOne val="branch"/>
          <dgm:animLvl val="lvl"/>
          <dgm:resizeHandles/>
        </dgm:presLayoutVars>
      </dgm:prSet>
      <dgm:spPr/>
    </dgm:pt>
    <dgm:pt modelId="{02E114B8-D3DC-41F4-9440-C2DDFBC2D7FE}" type="pres">
      <dgm:prSet presAssocID="{D0C24B4B-8554-44A8-97A7-F3A6A71CC0A3}" presName="hierRoot1" presStyleCnt="0">
        <dgm:presLayoutVars>
          <dgm:hierBranch val="init"/>
        </dgm:presLayoutVars>
      </dgm:prSet>
      <dgm:spPr/>
    </dgm:pt>
    <dgm:pt modelId="{E6859D65-8B97-4584-8A5B-03318D11ECC1}" type="pres">
      <dgm:prSet presAssocID="{D0C24B4B-8554-44A8-97A7-F3A6A71CC0A3}" presName="rootComposite1" presStyleCnt="0"/>
      <dgm:spPr/>
    </dgm:pt>
    <dgm:pt modelId="{DC8B41CF-926B-49F6-87CF-297876610969}" type="pres">
      <dgm:prSet presAssocID="{D0C24B4B-8554-44A8-97A7-F3A6A71CC0A3}" presName="rootText1" presStyleLbl="node0" presStyleIdx="0" presStyleCnt="1" custScaleX="388654" custScaleY="149162">
        <dgm:presLayoutVars>
          <dgm:chPref val="3"/>
        </dgm:presLayoutVars>
      </dgm:prSet>
      <dgm:spPr/>
    </dgm:pt>
    <dgm:pt modelId="{F0CD9DD6-E718-49D3-AD04-6B3DA034A056}" type="pres">
      <dgm:prSet presAssocID="{D0C24B4B-8554-44A8-97A7-F3A6A71CC0A3}" presName="rootConnector1" presStyleLbl="node1" presStyleIdx="0" presStyleCnt="0"/>
      <dgm:spPr/>
    </dgm:pt>
    <dgm:pt modelId="{08637956-C69F-4258-9423-4F3B7D952168}" type="pres">
      <dgm:prSet presAssocID="{D0C24B4B-8554-44A8-97A7-F3A6A71CC0A3}" presName="hierChild2" presStyleCnt="0"/>
      <dgm:spPr/>
    </dgm:pt>
    <dgm:pt modelId="{CE2712AB-B89D-4CC6-B392-149B7939FC1F}" type="pres">
      <dgm:prSet presAssocID="{6D462002-6DC9-418E-B38A-1CF933464586}" presName="Name37" presStyleLbl="parChTrans1D2" presStyleIdx="0" presStyleCnt="4" custSzX="4261823" custSzY="710690"/>
      <dgm:spPr/>
    </dgm:pt>
    <dgm:pt modelId="{476CE2AF-8ED2-4118-804E-DEDCA22391ED}" type="pres">
      <dgm:prSet presAssocID="{CDF6BD38-03FF-4F5C-AFEB-B7486504AD88}" presName="hierRoot2" presStyleCnt="0">
        <dgm:presLayoutVars>
          <dgm:hierBranch val="init"/>
        </dgm:presLayoutVars>
      </dgm:prSet>
      <dgm:spPr/>
    </dgm:pt>
    <dgm:pt modelId="{C55A787D-6727-4731-8F15-E942929071A3}" type="pres">
      <dgm:prSet presAssocID="{CDF6BD38-03FF-4F5C-AFEB-B7486504AD88}" presName="rootComposite" presStyleCnt="0"/>
      <dgm:spPr/>
    </dgm:pt>
    <dgm:pt modelId="{AA375859-1ABC-4A35-A22E-9136D0985074}" type="pres">
      <dgm:prSet presAssocID="{CDF6BD38-03FF-4F5C-AFEB-B7486504AD88}" presName="rootText" presStyleLbl="node2" presStyleIdx="0" presStyleCnt="4" custScaleX="103494" custScaleY="149162">
        <dgm:presLayoutVars>
          <dgm:chPref val="3"/>
        </dgm:presLayoutVars>
      </dgm:prSet>
      <dgm:spPr/>
    </dgm:pt>
    <dgm:pt modelId="{BD84EE3A-4650-4109-8061-68449D27C6D6}" type="pres">
      <dgm:prSet presAssocID="{CDF6BD38-03FF-4F5C-AFEB-B7486504AD88}" presName="rootConnector" presStyleLbl="node2" presStyleIdx="0" presStyleCnt="4"/>
      <dgm:spPr/>
    </dgm:pt>
    <dgm:pt modelId="{22C9F3BB-447C-4193-9410-E270549E187E}" type="pres">
      <dgm:prSet presAssocID="{CDF6BD38-03FF-4F5C-AFEB-B7486504AD88}" presName="hierChild4" presStyleCnt="0"/>
      <dgm:spPr/>
    </dgm:pt>
    <dgm:pt modelId="{AC55AC11-3A33-4BCB-A1D1-43BD80D7F91A}" type="pres">
      <dgm:prSet presAssocID="{CDF6BD38-03FF-4F5C-AFEB-B7486504AD88}" presName="hierChild5" presStyleCnt="0"/>
      <dgm:spPr/>
    </dgm:pt>
    <dgm:pt modelId="{65FD962E-428D-440C-A4A8-5A0D36832782}" type="pres">
      <dgm:prSet presAssocID="{45858EE7-185F-40D5-AAA1-C2D1C6C4AB09}" presName="Name37" presStyleLbl="parChTrans1D2" presStyleIdx="1" presStyleCnt="4" custSzX="1420607" custSzY="710690"/>
      <dgm:spPr/>
    </dgm:pt>
    <dgm:pt modelId="{A445521E-EC87-4835-8596-9FD03BE6D79B}" type="pres">
      <dgm:prSet presAssocID="{D1CF77B9-3D34-4019-9B07-B5CDC51A9716}" presName="hierRoot2" presStyleCnt="0">
        <dgm:presLayoutVars>
          <dgm:hierBranch val="init"/>
        </dgm:presLayoutVars>
      </dgm:prSet>
      <dgm:spPr/>
    </dgm:pt>
    <dgm:pt modelId="{2DAA1795-D5C7-4139-87D7-11580B43B400}" type="pres">
      <dgm:prSet presAssocID="{D1CF77B9-3D34-4019-9B07-B5CDC51A9716}" presName="rootComposite" presStyleCnt="0"/>
      <dgm:spPr/>
    </dgm:pt>
    <dgm:pt modelId="{8A1253AA-AEAE-4DD3-939E-C535DD2FF515}" type="pres">
      <dgm:prSet presAssocID="{D1CF77B9-3D34-4019-9B07-B5CDC51A9716}" presName="rootText" presStyleLbl="node2" presStyleIdx="1" presStyleCnt="4" custScaleX="103494" custScaleY="149162">
        <dgm:presLayoutVars>
          <dgm:chPref val="3"/>
        </dgm:presLayoutVars>
      </dgm:prSet>
      <dgm:spPr/>
    </dgm:pt>
    <dgm:pt modelId="{2EA0B132-6DAE-4C2A-955D-11D0C074EE63}" type="pres">
      <dgm:prSet presAssocID="{D1CF77B9-3D34-4019-9B07-B5CDC51A9716}" presName="rootConnector" presStyleLbl="node2" presStyleIdx="1" presStyleCnt="4"/>
      <dgm:spPr/>
    </dgm:pt>
    <dgm:pt modelId="{E2DE9125-C776-401D-B51F-E624C501FA04}" type="pres">
      <dgm:prSet presAssocID="{D1CF77B9-3D34-4019-9B07-B5CDC51A9716}" presName="hierChild4" presStyleCnt="0"/>
      <dgm:spPr/>
    </dgm:pt>
    <dgm:pt modelId="{BF6BA602-A5FA-4277-99B4-D23FF38E4380}" type="pres">
      <dgm:prSet presAssocID="{D1CF77B9-3D34-4019-9B07-B5CDC51A9716}" presName="hierChild5" presStyleCnt="0"/>
      <dgm:spPr/>
    </dgm:pt>
    <dgm:pt modelId="{52E42A96-8231-4FEF-A71B-6D94CBD393CD}" type="pres">
      <dgm:prSet presAssocID="{5D82AA93-0373-440D-8E37-2F5A2731DEE3}" presName="Name37" presStyleLbl="parChTrans1D2" presStyleIdx="2" presStyleCnt="4" custSzX="1420607" custSzY="710690"/>
      <dgm:spPr/>
    </dgm:pt>
    <dgm:pt modelId="{2423DEC9-827C-457B-AD1E-3C841BD2CE7E}" type="pres">
      <dgm:prSet presAssocID="{8FF2ED5D-F07A-4976-A119-978D0448466D}" presName="hierRoot2" presStyleCnt="0">
        <dgm:presLayoutVars>
          <dgm:hierBranch val="init"/>
        </dgm:presLayoutVars>
      </dgm:prSet>
      <dgm:spPr/>
    </dgm:pt>
    <dgm:pt modelId="{86BE7354-C731-488E-B581-3A031DD031B4}" type="pres">
      <dgm:prSet presAssocID="{8FF2ED5D-F07A-4976-A119-978D0448466D}" presName="rootComposite" presStyleCnt="0"/>
      <dgm:spPr/>
    </dgm:pt>
    <dgm:pt modelId="{A97EC53C-DD2B-4C76-B40A-17EA50D9526A}" type="pres">
      <dgm:prSet presAssocID="{8FF2ED5D-F07A-4976-A119-978D0448466D}" presName="rootText" presStyleLbl="node2" presStyleIdx="2" presStyleCnt="4" custScaleX="103494" custScaleY="149162">
        <dgm:presLayoutVars>
          <dgm:chPref val="3"/>
        </dgm:presLayoutVars>
      </dgm:prSet>
      <dgm:spPr/>
    </dgm:pt>
    <dgm:pt modelId="{725AB20E-251B-4042-AAF2-5FBBBF4930AA}" type="pres">
      <dgm:prSet presAssocID="{8FF2ED5D-F07A-4976-A119-978D0448466D}" presName="rootConnector" presStyleLbl="node2" presStyleIdx="2" presStyleCnt="4"/>
      <dgm:spPr/>
    </dgm:pt>
    <dgm:pt modelId="{40CBA887-1860-40CA-9892-46FF8062FF05}" type="pres">
      <dgm:prSet presAssocID="{8FF2ED5D-F07A-4976-A119-978D0448466D}" presName="hierChild4" presStyleCnt="0"/>
      <dgm:spPr/>
    </dgm:pt>
    <dgm:pt modelId="{92C6786A-B454-4D0D-A996-81DB09084520}" type="pres">
      <dgm:prSet presAssocID="{8FF2ED5D-F07A-4976-A119-978D0448466D}" presName="hierChild5" presStyleCnt="0"/>
      <dgm:spPr/>
    </dgm:pt>
    <dgm:pt modelId="{EF356DF8-CB49-4E4C-AB30-9BD2D5885B0F}" type="pres">
      <dgm:prSet presAssocID="{9D6C1E20-1706-444C-81ED-7930C808DA4A}" presName="Name37" presStyleLbl="parChTrans1D2" presStyleIdx="3" presStyleCnt="4" custSzX="4261823" custSzY="710690"/>
      <dgm:spPr/>
    </dgm:pt>
    <dgm:pt modelId="{3E815E24-36B0-4A30-96A8-9EFD22CAA724}" type="pres">
      <dgm:prSet presAssocID="{373F2176-4DF7-4EC9-8B70-69C2957074EC}" presName="hierRoot2" presStyleCnt="0">
        <dgm:presLayoutVars>
          <dgm:hierBranch val="init"/>
        </dgm:presLayoutVars>
      </dgm:prSet>
      <dgm:spPr/>
    </dgm:pt>
    <dgm:pt modelId="{5215AE20-7ABC-4CE3-89F8-4A9C843CEBC5}" type="pres">
      <dgm:prSet presAssocID="{373F2176-4DF7-4EC9-8B70-69C2957074EC}" presName="rootComposite" presStyleCnt="0"/>
      <dgm:spPr/>
    </dgm:pt>
    <dgm:pt modelId="{D7C09FA6-AFE1-473C-A08C-56F2623F8691}" type="pres">
      <dgm:prSet presAssocID="{373F2176-4DF7-4EC9-8B70-69C2957074EC}" presName="rootText" presStyleLbl="node2" presStyleIdx="3" presStyleCnt="4" custScaleX="103494" custScaleY="149162">
        <dgm:presLayoutVars>
          <dgm:chPref val="3"/>
        </dgm:presLayoutVars>
      </dgm:prSet>
      <dgm:spPr/>
    </dgm:pt>
    <dgm:pt modelId="{5EB97C46-DFA2-4487-982C-D132B3DF9FDC}" type="pres">
      <dgm:prSet presAssocID="{373F2176-4DF7-4EC9-8B70-69C2957074EC}" presName="rootConnector" presStyleLbl="node2" presStyleIdx="3" presStyleCnt="4"/>
      <dgm:spPr/>
    </dgm:pt>
    <dgm:pt modelId="{FB8DCA7C-1F18-460E-8D10-2E7D1ADA0EF8}" type="pres">
      <dgm:prSet presAssocID="{373F2176-4DF7-4EC9-8B70-69C2957074EC}" presName="hierChild4" presStyleCnt="0"/>
      <dgm:spPr/>
    </dgm:pt>
    <dgm:pt modelId="{BCBC0484-8814-401A-8DF0-7C825CD113DC}" type="pres">
      <dgm:prSet presAssocID="{373F2176-4DF7-4EC9-8B70-69C2957074EC}" presName="hierChild5" presStyleCnt="0"/>
      <dgm:spPr/>
    </dgm:pt>
    <dgm:pt modelId="{1F280FF0-E86B-40A1-B25D-99A917A1D8C2}" type="pres">
      <dgm:prSet presAssocID="{D0C24B4B-8554-44A8-97A7-F3A6A71CC0A3}" presName="hierChild3" presStyleCnt="0"/>
      <dgm:spPr/>
    </dgm:pt>
  </dgm:ptLst>
  <dgm:cxnLst>
    <dgm:cxn modelId="{976FB402-2703-4535-86DA-8B68A74C6EC4}" srcId="{D0C24B4B-8554-44A8-97A7-F3A6A71CC0A3}" destId="{373F2176-4DF7-4EC9-8B70-69C2957074EC}" srcOrd="3" destOrd="0" parTransId="{9D6C1E20-1706-444C-81ED-7930C808DA4A}" sibTransId="{5CE690A6-84BF-4F9A-8B77-D89AD84E7689}"/>
    <dgm:cxn modelId="{13657F14-9DBC-4C38-9278-C896EA0CDD9D}" type="presOf" srcId="{C9B73987-A493-4236-A17F-E59D72E41A35}" destId="{D0BB828B-3DBA-4B51-A9E6-FE5F2370C552}" srcOrd="0" destOrd="0" presId="urn:microsoft.com/office/officeart/2005/8/layout/orgChart1"/>
    <dgm:cxn modelId="{F4AB731C-D5F9-46EF-8EC6-42C1EE3FA61F}" type="presOf" srcId="{CDF6BD38-03FF-4F5C-AFEB-B7486504AD88}" destId="{BD84EE3A-4650-4109-8061-68449D27C6D6}" srcOrd="1" destOrd="0" presId="urn:microsoft.com/office/officeart/2005/8/layout/orgChart1"/>
    <dgm:cxn modelId="{98CE0531-378B-4327-A33B-AF234628F9F5}" type="presOf" srcId="{45858EE7-185F-40D5-AAA1-C2D1C6C4AB09}" destId="{65FD962E-428D-440C-A4A8-5A0D36832782}" srcOrd="0" destOrd="0" presId="urn:microsoft.com/office/officeart/2005/8/layout/orgChart1"/>
    <dgm:cxn modelId="{B8E75636-137E-4280-8218-D9E39E45AD6D}" type="presOf" srcId="{D1CF77B9-3D34-4019-9B07-B5CDC51A9716}" destId="{8A1253AA-AEAE-4DD3-939E-C535DD2FF515}" srcOrd="0" destOrd="0" presId="urn:microsoft.com/office/officeart/2005/8/layout/orgChart1"/>
    <dgm:cxn modelId="{5AB39237-CAB3-4693-8174-FB5357C50B34}" type="presOf" srcId="{D1CF77B9-3D34-4019-9B07-B5CDC51A9716}" destId="{2EA0B132-6DAE-4C2A-955D-11D0C074EE63}" srcOrd="1" destOrd="0" presId="urn:microsoft.com/office/officeart/2005/8/layout/orgChart1"/>
    <dgm:cxn modelId="{A3BA8756-5AE4-4112-84D4-5764BD85F1C4}" type="presOf" srcId="{5D82AA93-0373-440D-8E37-2F5A2731DEE3}" destId="{52E42A96-8231-4FEF-A71B-6D94CBD393CD}" srcOrd="0" destOrd="0" presId="urn:microsoft.com/office/officeart/2005/8/layout/orgChart1"/>
    <dgm:cxn modelId="{6AEBDB59-260B-4988-B28B-33A79E5383D2}" type="presOf" srcId="{373F2176-4DF7-4EC9-8B70-69C2957074EC}" destId="{5EB97C46-DFA2-4487-982C-D132B3DF9FDC}" srcOrd="1" destOrd="0" presId="urn:microsoft.com/office/officeart/2005/8/layout/orgChart1"/>
    <dgm:cxn modelId="{8883AD5A-9273-403F-BAFE-6313EC019421}" type="presOf" srcId="{373F2176-4DF7-4EC9-8B70-69C2957074EC}" destId="{D7C09FA6-AFE1-473C-A08C-56F2623F8691}" srcOrd="0" destOrd="0" presId="urn:microsoft.com/office/officeart/2005/8/layout/orgChart1"/>
    <dgm:cxn modelId="{EC4E8F81-7F64-49B0-891F-8E4424DF1ED5}" srcId="{C9B73987-A493-4236-A17F-E59D72E41A35}" destId="{D0C24B4B-8554-44A8-97A7-F3A6A71CC0A3}" srcOrd="0" destOrd="0" parTransId="{4B34DC76-514B-4788-A2BC-A2CA2852ED6B}" sibTransId="{ED9D1BA7-C9ED-4373-8D24-A3BCB37C270A}"/>
    <dgm:cxn modelId="{C3478C83-306A-4B84-962E-B4D22CAF0E68}" srcId="{D0C24B4B-8554-44A8-97A7-F3A6A71CC0A3}" destId="{8FF2ED5D-F07A-4976-A119-978D0448466D}" srcOrd="2" destOrd="0" parTransId="{5D82AA93-0373-440D-8E37-2F5A2731DEE3}" sibTransId="{4C2F5BF4-4E58-4575-BC7C-3AFEE9A384D6}"/>
    <dgm:cxn modelId="{A146D3AB-5A83-4963-8033-90443892D925}" type="presOf" srcId="{8FF2ED5D-F07A-4976-A119-978D0448466D}" destId="{A97EC53C-DD2B-4C76-B40A-17EA50D9526A}" srcOrd="0" destOrd="0" presId="urn:microsoft.com/office/officeart/2005/8/layout/orgChart1"/>
    <dgm:cxn modelId="{F4B54FB6-EC62-4C08-8E9C-AB782D209C05}" type="presOf" srcId="{D0C24B4B-8554-44A8-97A7-F3A6A71CC0A3}" destId="{F0CD9DD6-E718-49D3-AD04-6B3DA034A056}" srcOrd="1" destOrd="0" presId="urn:microsoft.com/office/officeart/2005/8/layout/orgChart1"/>
    <dgm:cxn modelId="{990C95B7-19A6-4C14-925F-A9EA0CA136AA}" type="presOf" srcId="{CDF6BD38-03FF-4F5C-AFEB-B7486504AD88}" destId="{AA375859-1ABC-4A35-A22E-9136D0985074}" srcOrd="0" destOrd="0" presId="urn:microsoft.com/office/officeart/2005/8/layout/orgChart1"/>
    <dgm:cxn modelId="{284A46C3-88B5-425D-B198-61C2AD799E25}" type="presOf" srcId="{9D6C1E20-1706-444C-81ED-7930C808DA4A}" destId="{EF356DF8-CB49-4E4C-AB30-9BD2D5885B0F}" srcOrd="0" destOrd="0" presId="urn:microsoft.com/office/officeart/2005/8/layout/orgChart1"/>
    <dgm:cxn modelId="{8D7D3DCA-89BE-465C-9E7A-5401F97BC68E}" srcId="{D0C24B4B-8554-44A8-97A7-F3A6A71CC0A3}" destId="{D1CF77B9-3D34-4019-9B07-B5CDC51A9716}" srcOrd="1" destOrd="0" parTransId="{45858EE7-185F-40D5-AAA1-C2D1C6C4AB09}" sibTransId="{1D9EAB04-6A40-42B3-9FAE-AF1558E0E7F8}"/>
    <dgm:cxn modelId="{03E58CE9-2FE1-4D06-B83C-F6C1D4CE224E}" type="presOf" srcId="{D0C24B4B-8554-44A8-97A7-F3A6A71CC0A3}" destId="{DC8B41CF-926B-49F6-87CF-297876610969}" srcOrd="0" destOrd="0" presId="urn:microsoft.com/office/officeart/2005/8/layout/orgChart1"/>
    <dgm:cxn modelId="{7F9360EF-C3A8-4511-926A-EF2ACBB09A8C}" type="presOf" srcId="{8FF2ED5D-F07A-4976-A119-978D0448466D}" destId="{725AB20E-251B-4042-AAF2-5FBBBF4930AA}" srcOrd="1" destOrd="0" presId="urn:microsoft.com/office/officeart/2005/8/layout/orgChart1"/>
    <dgm:cxn modelId="{F8E75DF0-0950-4887-ABD7-C2D169EDD491}" type="presOf" srcId="{6D462002-6DC9-418E-B38A-1CF933464586}" destId="{CE2712AB-B89D-4CC6-B392-149B7939FC1F}" srcOrd="0" destOrd="0" presId="urn:microsoft.com/office/officeart/2005/8/layout/orgChart1"/>
    <dgm:cxn modelId="{8E4853FF-FB3E-4E35-8452-686BB36C6603}" srcId="{D0C24B4B-8554-44A8-97A7-F3A6A71CC0A3}" destId="{CDF6BD38-03FF-4F5C-AFEB-B7486504AD88}" srcOrd="0" destOrd="0" parTransId="{6D462002-6DC9-418E-B38A-1CF933464586}" sibTransId="{0E434D4F-C00E-4CD4-A404-1D22C1988D85}"/>
    <dgm:cxn modelId="{EB2DC6DC-9C72-4ABE-AC47-F300A1BA4C89}" type="presParOf" srcId="{D0BB828B-3DBA-4B51-A9E6-FE5F2370C552}" destId="{02E114B8-D3DC-41F4-9440-C2DDFBC2D7FE}" srcOrd="0" destOrd="0" presId="urn:microsoft.com/office/officeart/2005/8/layout/orgChart1"/>
    <dgm:cxn modelId="{11FF51E2-7067-49B5-980C-264CDAD51F2E}" type="presParOf" srcId="{02E114B8-D3DC-41F4-9440-C2DDFBC2D7FE}" destId="{E6859D65-8B97-4584-8A5B-03318D11ECC1}" srcOrd="0" destOrd="0" presId="urn:microsoft.com/office/officeart/2005/8/layout/orgChart1"/>
    <dgm:cxn modelId="{82C7FF79-62B1-4D06-9C7F-4648FB02247D}" type="presParOf" srcId="{E6859D65-8B97-4584-8A5B-03318D11ECC1}" destId="{DC8B41CF-926B-49F6-87CF-297876610969}" srcOrd="0" destOrd="0" presId="urn:microsoft.com/office/officeart/2005/8/layout/orgChart1"/>
    <dgm:cxn modelId="{4E4539D7-45F4-49F8-A04E-CC94C2B395E3}" type="presParOf" srcId="{E6859D65-8B97-4584-8A5B-03318D11ECC1}" destId="{F0CD9DD6-E718-49D3-AD04-6B3DA034A056}" srcOrd="1" destOrd="0" presId="urn:microsoft.com/office/officeart/2005/8/layout/orgChart1"/>
    <dgm:cxn modelId="{18811F37-CA92-4A57-BF13-DD68404EEF14}" type="presParOf" srcId="{02E114B8-D3DC-41F4-9440-C2DDFBC2D7FE}" destId="{08637956-C69F-4258-9423-4F3B7D952168}" srcOrd="1" destOrd="0" presId="urn:microsoft.com/office/officeart/2005/8/layout/orgChart1"/>
    <dgm:cxn modelId="{E8DE48ED-7CF7-4E57-AE14-77A8B182D064}" type="presParOf" srcId="{08637956-C69F-4258-9423-4F3B7D952168}" destId="{CE2712AB-B89D-4CC6-B392-149B7939FC1F}" srcOrd="0" destOrd="0" presId="urn:microsoft.com/office/officeart/2005/8/layout/orgChart1"/>
    <dgm:cxn modelId="{604C55C8-D7BC-4F33-9DED-6AC395DEAEF2}" type="presParOf" srcId="{08637956-C69F-4258-9423-4F3B7D952168}" destId="{476CE2AF-8ED2-4118-804E-DEDCA22391ED}" srcOrd="1" destOrd="0" presId="urn:microsoft.com/office/officeart/2005/8/layout/orgChart1"/>
    <dgm:cxn modelId="{E88E17DC-36C8-44D2-A055-86886EF8F9DF}" type="presParOf" srcId="{476CE2AF-8ED2-4118-804E-DEDCA22391ED}" destId="{C55A787D-6727-4731-8F15-E942929071A3}" srcOrd="0" destOrd="0" presId="urn:microsoft.com/office/officeart/2005/8/layout/orgChart1"/>
    <dgm:cxn modelId="{9621E20C-BC7C-4C03-A77B-632927C010C6}" type="presParOf" srcId="{C55A787D-6727-4731-8F15-E942929071A3}" destId="{AA375859-1ABC-4A35-A22E-9136D0985074}" srcOrd="0" destOrd="0" presId="urn:microsoft.com/office/officeart/2005/8/layout/orgChart1"/>
    <dgm:cxn modelId="{9BC9F400-670D-42F9-BA07-C58F7D4A84B0}" type="presParOf" srcId="{C55A787D-6727-4731-8F15-E942929071A3}" destId="{BD84EE3A-4650-4109-8061-68449D27C6D6}" srcOrd="1" destOrd="0" presId="urn:microsoft.com/office/officeart/2005/8/layout/orgChart1"/>
    <dgm:cxn modelId="{5A60100F-7BCE-4D56-A78A-578F5F83BEBC}" type="presParOf" srcId="{476CE2AF-8ED2-4118-804E-DEDCA22391ED}" destId="{22C9F3BB-447C-4193-9410-E270549E187E}" srcOrd="1" destOrd="0" presId="urn:microsoft.com/office/officeart/2005/8/layout/orgChart1"/>
    <dgm:cxn modelId="{2CF0EEB0-2D3F-446F-B21C-331BB56A154A}" type="presParOf" srcId="{476CE2AF-8ED2-4118-804E-DEDCA22391ED}" destId="{AC55AC11-3A33-4BCB-A1D1-43BD80D7F91A}" srcOrd="2" destOrd="0" presId="urn:microsoft.com/office/officeart/2005/8/layout/orgChart1"/>
    <dgm:cxn modelId="{5FA3C239-DD97-4393-BF0B-18CB7E4D66D4}" type="presParOf" srcId="{08637956-C69F-4258-9423-4F3B7D952168}" destId="{65FD962E-428D-440C-A4A8-5A0D36832782}" srcOrd="2" destOrd="0" presId="urn:microsoft.com/office/officeart/2005/8/layout/orgChart1"/>
    <dgm:cxn modelId="{D392A342-525F-405F-9CFD-D14B7434C900}" type="presParOf" srcId="{08637956-C69F-4258-9423-4F3B7D952168}" destId="{A445521E-EC87-4835-8596-9FD03BE6D79B}" srcOrd="3" destOrd="0" presId="urn:microsoft.com/office/officeart/2005/8/layout/orgChart1"/>
    <dgm:cxn modelId="{00A8DFE1-3E5A-4FC9-8927-DF1D02186FC2}" type="presParOf" srcId="{A445521E-EC87-4835-8596-9FD03BE6D79B}" destId="{2DAA1795-D5C7-4139-87D7-11580B43B400}" srcOrd="0" destOrd="0" presId="urn:microsoft.com/office/officeart/2005/8/layout/orgChart1"/>
    <dgm:cxn modelId="{D2603DC2-56C3-4B31-8622-5ABF0229B2E7}" type="presParOf" srcId="{2DAA1795-D5C7-4139-87D7-11580B43B400}" destId="{8A1253AA-AEAE-4DD3-939E-C535DD2FF515}" srcOrd="0" destOrd="0" presId="urn:microsoft.com/office/officeart/2005/8/layout/orgChart1"/>
    <dgm:cxn modelId="{2E475C76-BD6F-4B20-9959-F81AF37B6764}" type="presParOf" srcId="{2DAA1795-D5C7-4139-87D7-11580B43B400}" destId="{2EA0B132-6DAE-4C2A-955D-11D0C074EE63}" srcOrd="1" destOrd="0" presId="urn:microsoft.com/office/officeart/2005/8/layout/orgChart1"/>
    <dgm:cxn modelId="{D1B988CE-CB4C-416A-8EA2-F4DD2C0457C8}" type="presParOf" srcId="{A445521E-EC87-4835-8596-9FD03BE6D79B}" destId="{E2DE9125-C776-401D-B51F-E624C501FA04}" srcOrd="1" destOrd="0" presId="urn:microsoft.com/office/officeart/2005/8/layout/orgChart1"/>
    <dgm:cxn modelId="{D69399A4-C718-48EF-87E7-80CC897E7110}" type="presParOf" srcId="{A445521E-EC87-4835-8596-9FD03BE6D79B}" destId="{BF6BA602-A5FA-4277-99B4-D23FF38E4380}" srcOrd="2" destOrd="0" presId="urn:microsoft.com/office/officeart/2005/8/layout/orgChart1"/>
    <dgm:cxn modelId="{BB192798-A894-4361-8941-55E7F4D20980}" type="presParOf" srcId="{08637956-C69F-4258-9423-4F3B7D952168}" destId="{52E42A96-8231-4FEF-A71B-6D94CBD393CD}" srcOrd="4" destOrd="0" presId="urn:microsoft.com/office/officeart/2005/8/layout/orgChart1"/>
    <dgm:cxn modelId="{674EFAF3-9F03-4353-9EA1-71AC496DC586}" type="presParOf" srcId="{08637956-C69F-4258-9423-4F3B7D952168}" destId="{2423DEC9-827C-457B-AD1E-3C841BD2CE7E}" srcOrd="5" destOrd="0" presId="urn:microsoft.com/office/officeart/2005/8/layout/orgChart1"/>
    <dgm:cxn modelId="{22048F7B-34EA-49B5-828C-9F2EC1F79852}" type="presParOf" srcId="{2423DEC9-827C-457B-AD1E-3C841BD2CE7E}" destId="{86BE7354-C731-488E-B581-3A031DD031B4}" srcOrd="0" destOrd="0" presId="urn:microsoft.com/office/officeart/2005/8/layout/orgChart1"/>
    <dgm:cxn modelId="{51262CCE-B655-4A46-A41F-5F32901B69CE}" type="presParOf" srcId="{86BE7354-C731-488E-B581-3A031DD031B4}" destId="{A97EC53C-DD2B-4C76-B40A-17EA50D9526A}" srcOrd="0" destOrd="0" presId="urn:microsoft.com/office/officeart/2005/8/layout/orgChart1"/>
    <dgm:cxn modelId="{EE73245C-35D3-4453-A41C-EB53BD717313}" type="presParOf" srcId="{86BE7354-C731-488E-B581-3A031DD031B4}" destId="{725AB20E-251B-4042-AAF2-5FBBBF4930AA}" srcOrd="1" destOrd="0" presId="urn:microsoft.com/office/officeart/2005/8/layout/orgChart1"/>
    <dgm:cxn modelId="{53002FCF-0661-4393-8BB4-2A074700AF5E}" type="presParOf" srcId="{2423DEC9-827C-457B-AD1E-3C841BD2CE7E}" destId="{40CBA887-1860-40CA-9892-46FF8062FF05}" srcOrd="1" destOrd="0" presId="urn:microsoft.com/office/officeart/2005/8/layout/orgChart1"/>
    <dgm:cxn modelId="{38D5110B-6D63-419F-A39C-03CF2C078D6D}" type="presParOf" srcId="{2423DEC9-827C-457B-AD1E-3C841BD2CE7E}" destId="{92C6786A-B454-4D0D-A996-81DB09084520}" srcOrd="2" destOrd="0" presId="urn:microsoft.com/office/officeart/2005/8/layout/orgChart1"/>
    <dgm:cxn modelId="{48CC79FE-DE08-483F-BE92-BD33F8B3F922}" type="presParOf" srcId="{08637956-C69F-4258-9423-4F3B7D952168}" destId="{EF356DF8-CB49-4E4C-AB30-9BD2D5885B0F}" srcOrd="6" destOrd="0" presId="urn:microsoft.com/office/officeart/2005/8/layout/orgChart1"/>
    <dgm:cxn modelId="{CD7F92EB-5072-4956-ADD0-D4F2D0B8003E}" type="presParOf" srcId="{08637956-C69F-4258-9423-4F3B7D952168}" destId="{3E815E24-36B0-4A30-96A8-9EFD22CAA724}" srcOrd="7" destOrd="0" presId="urn:microsoft.com/office/officeart/2005/8/layout/orgChart1"/>
    <dgm:cxn modelId="{F4136C42-3D39-462C-B968-37D3ABBFBB08}" type="presParOf" srcId="{3E815E24-36B0-4A30-96A8-9EFD22CAA724}" destId="{5215AE20-7ABC-4CE3-89F8-4A9C843CEBC5}" srcOrd="0" destOrd="0" presId="urn:microsoft.com/office/officeart/2005/8/layout/orgChart1"/>
    <dgm:cxn modelId="{BA5C773A-4BCA-40A1-A70A-471A8801FC87}" type="presParOf" srcId="{5215AE20-7ABC-4CE3-89F8-4A9C843CEBC5}" destId="{D7C09FA6-AFE1-473C-A08C-56F2623F8691}" srcOrd="0" destOrd="0" presId="urn:microsoft.com/office/officeart/2005/8/layout/orgChart1"/>
    <dgm:cxn modelId="{759638C3-F0D3-4048-AB07-56EA23ECE2BC}" type="presParOf" srcId="{5215AE20-7ABC-4CE3-89F8-4A9C843CEBC5}" destId="{5EB97C46-DFA2-4487-982C-D132B3DF9FDC}" srcOrd="1" destOrd="0" presId="urn:microsoft.com/office/officeart/2005/8/layout/orgChart1"/>
    <dgm:cxn modelId="{804A65A3-456E-43A6-8100-260AC2910DC4}" type="presParOf" srcId="{3E815E24-36B0-4A30-96A8-9EFD22CAA724}" destId="{FB8DCA7C-1F18-460E-8D10-2E7D1ADA0EF8}" srcOrd="1" destOrd="0" presId="urn:microsoft.com/office/officeart/2005/8/layout/orgChart1"/>
    <dgm:cxn modelId="{021C1067-2805-44BD-B7AB-50D380399B23}" type="presParOf" srcId="{3E815E24-36B0-4A30-96A8-9EFD22CAA724}" destId="{BCBC0484-8814-401A-8DF0-7C825CD113DC}" srcOrd="2" destOrd="0" presId="urn:microsoft.com/office/officeart/2005/8/layout/orgChart1"/>
    <dgm:cxn modelId="{200C5E61-C689-4C6E-BA8B-AB267E487488}" type="presParOf" srcId="{02E114B8-D3DC-41F4-9440-C2DDFBC2D7FE}" destId="{1F280FF0-E86B-40A1-B25D-99A917A1D8C2}" srcOrd="2" destOrd="0" presId="urn:microsoft.com/office/officeart/2005/8/layout/orgChar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5EFBA1F6-22E6-4B1A-A4F5-705A79567BC8}" type="doc">
      <dgm:prSet loTypeId="urn:microsoft.com/office/officeart/2005/8/layout/orgChart1" loCatId="hierarchy" qsTypeId="urn:microsoft.com/office/officeart/2005/8/quickstyle/simple1" qsCatId="simple" csTypeId="urn:microsoft.com/office/officeart/2005/8/colors/colorful3" csCatId="colorful" phldr="1"/>
      <dgm:spPr/>
      <dgm:t>
        <a:bodyPr/>
        <a:lstStyle/>
        <a:p>
          <a:endParaRPr lang="en-US"/>
        </a:p>
      </dgm:t>
    </dgm:pt>
    <dgm:pt modelId="{CF502D50-C4B6-45AD-A475-F9B69F907CB6}">
      <dgm:prSet/>
      <dgm:spPr>
        <a:solidFill>
          <a:schemeClr val="accent2">
            <a:lumMod val="50000"/>
          </a:schemeClr>
        </a:solidFill>
        <a:ln w="38100">
          <a:solidFill>
            <a:schemeClr val="accent4">
              <a:lumMod val="50000"/>
            </a:schemeClr>
          </a:solidFill>
        </a:ln>
      </dgm:spPr>
      <dgm:t>
        <a:bodyPr/>
        <a:lstStyle/>
        <a:p>
          <a:r>
            <a:rPr lang="fa-IR" b="1" dirty="0">
              <a:solidFill>
                <a:srgbClr val="FFFF00"/>
              </a:solidFill>
              <a:cs typeface="+mj-cs"/>
            </a:rPr>
            <a:t>حق فردی</a:t>
          </a:r>
          <a:endParaRPr lang="en-US" b="1" dirty="0">
            <a:solidFill>
              <a:srgbClr val="FFFF00"/>
            </a:solidFill>
            <a:cs typeface="+mj-cs"/>
          </a:endParaRPr>
        </a:p>
      </dgm:t>
    </dgm:pt>
    <dgm:pt modelId="{F6215F8D-E0AA-450C-9332-FA070782119F}" type="parTrans" cxnId="{4CC41FF3-CCD5-4C2D-A3D8-0D6039A3BC9E}">
      <dgm:prSet/>
      <dgm:spPr/>
      <dgm:t>
        <a:bodyPr/>
        <a:lstStyle/>
        <a:p>
          <a:endParaRPr lang="en-US"/>
        </a:p>
      </dgm:t>
    </dgm:pt>
    <dgm:pt modelId="{90E6DB0C-28CD-4ECA-BC15-552E93F5F618}" type="sibTrans" cxnId="{4CC41FF3-CCD5-4C2D-A3D8-0D6039A3BC9E}">
      <dgm:prSet/>
      <dgm:spPr/>
      <dgm:t>
        <a:bodyPr/>
        <a:lstStyle/>
        <a:p>
          <a:endParaRPr lang="en-US"/>
        </a:p>
      </dgm:t>
    </dgm:pt>
    <dgm:pt modelId="{34CD3064-2F1A-4D64-BFCF-223296DAA394}">
      <dgm:prSet/>
      <dgm:spPr>
        <a:ln w="38100">
          <a:solidFill>
            <a:schemeClr val="accent4">
              <a:lumMod val="50000"/>
            </a:schemeClr>
          </a:solidFill>
        </a:ln>
      </dgm:spPr>
      <dgm:t>
        <a:bodyPr/>
        <a:lstStyle/>
        <a:p>
          <a:r>
            <a:rPr lang="fa-IR" b="1" dirty="0">
              <a:solidFill>
                <a:srgbClr val="FF0000"/>
              </a:solidFill>
              <a:cs typeface="+mj-cs"/>
            </a:rPr>
            <a:t>حقوق سیاسی</a:t>
          </a:r>
          <a:endParaRPr lang="en-US" b="1" dirty="0">
            <a:solidFill>
              <a:srgbClr val="FF0000"/>
            </a:solidFill>
            <a:cs typeface="+mj-cs"/>
          </a:endParaRPr>
        </a:p>
      </dgm:t>
    </dgm:pt>
    <dgm:pt modelId="{F9060C65-CE1A-40ED-83AA-6B7A9FADCB39}" type="parTrans" cxnId="{BFB9B6CE-C2EC-402B-A0F5-400033C940C6}">
      <dgm:prSet/>
      <dgm:spPr>
        <a:ln w="38100">
          <a:solidFill>
            <a:schemeClr val="accent4">
              <a:lumMod val="50000"/>
            </a:schemeClr>
          </a:solidFill>
        </a:ln>
      </dgm:spPr>
      <dgm:t>
        <a:bodyPr/>
        <a:lstStyle/>
        <a:p>
          <a:endParaRPr lang="en-US" b="1">
            <a:solidFill>
              <a:srgbClr val="FF0000"/>
            </a:solidFill>
            <a:cs typeface="+mj-cs"/>
          </a:endParaRPr>
        </a:p>
      </dgm:t>
    </dgm:pt>
    <dgm:pt modelId="{6918ADA9-B820-43F5-9700-3565A9FDA531}" type="sibTrans" cxnId="{BFB9B6CE-C2EC-402B-A0F5-400033C940C6}">
      <dgm:prSet/>
      <dgm:spPr/>
      <dgm:t>
        <a:bodyPr/>
        <a:lstStyle/>
        <a:p>
          <a:endParaRPr lang="en-US"/>
        </a:p>
      </dgm:t>
    </dgm:pt>
    <dgm:pt modelId="{B22FCB94-BA58-408D-87BE-3F17D96D2627}">
      <dgm:prSet/>
      <dgm:spPr>
        <a:ln w="38100">
          <a:solidFill>
            <a:schemeClr val="accent4">
              <a:lumMod val="50000"/>
            </a:schemeClr>
          </a:solidFill>
        </a:ln>
      </dgm:spPr>
      <dgm:t>
        <a:bodyPr/>
        <a:lstStyle/>
        <a:p>
          <a:r>
            <a:rPr lang="fa-IR" b="1">
              <a:solidFill>
                <a:srgbClr val="FF0000"/>
              </a:solidFill>
              <a:cs typeface="+mj-cs"/>
            </a:rPr>
            <a:t>حقوق عمومی</a:t>
          </a:r>
          <a:endParaRPr lang="en-US" b="1">
            <a:solidFill>
              <a:srgbClr val="FF0000"/>
            </a:solidFill>
            <a:cs typeface="+mj-cs"/>
          </a:endParaRPr>
        </a:p>
      </dgm:t>
    </dgm:pt>
    <dgm:pt modelId="{A06914B6-7D3C-4BC6-91AD-F3620FCB7BFA}" type="parTrans" cxnId="{948BDDED-E1CA-4E77-8F63-FA8886AC9F1A}">
      <dgm:prSet/>
      <dgm:spPr>
        <a:ln w="38100">
          <a:solidFill>
            <a:schemeClr val="accent4">
              <a:lumMod val="50000"/>
            </a:schemeClr>
          </a:solidFill>
        </a:ln>
      </dgm:spPr>
      <dgm:t>
        <a:bodyPr/>
        <a:lstStyle/>
        <a:p>
          <a:endParaRPr lang="en-US" b="1">
            <a:solidFill>
              <a:srgbClr val="FF0000"/>
            </a:solidFill>
            <a:cs typeface="+mj-cs"/>
          </a:endParaRPr>
        </a:p>
      </dgm:t>
    </dgm:pt>
    <dgm:pt modelId="{C5B2056D-1FA2-4143-9990-B09C97942B19}" type="sibTrans" cxnId="{948BDDED-E1CA-4E77-8F63-FA8886AC9F1A}">
      <dgm:prSet/>
      <dgm:spPr/>
      <dgm:t>
        <a:bodyPr/>
        <a:lstStyle/>
        <a:p>
          <a:endParaRPr lang="en-US"/>
        </a:p>
      </dgm:t>
    </dgm:pt>
    <dgm:pt modelId="{4543F8A1-939D-4780-989B-123D1610092A}">
      <dgm:prSet/>
      <dgm:spPr>
        <a:ln w="38100">
          <a:solidFill>
            <a:schemeClr val="accent4">
              <a:lumMod val="50000"/>
            </a:schemeClr>
          </a:solidFill>
        </a:ln>
      </dgm:spPr>
      <dgm:t>
        <a:bodyPr/>
        <a:lstStyle/>
        <a:p>
          <a:r>
            <a:rPr lang="fa-IR" b="1">
              <a:solidFill>
                <a:srgbClr val="FF0000"/>
              </a:solidFill>
              <a:cs typeface="+mj-cs"/>
            </a:rPr>
            <a:t>حقوق خصوصی</a:t>
          </a:r>
          <a:endParaRPr lang="en-US" b="1">
            <a:solidFill>
              <a:srgbClr val="FF0000"/>
            </a:solidFill>
            <a:cs typeface="+mj-cs"/>
          </a:endParaRPr>
        </a:p>
      </dgm:t>
    </dgm:pt>
    <dgm:pt modelId="{E761CC09-7809-4686-B0B5-78BC66FD010D}" type="parTrans" cxnId="{FD4BD9F3-DCBD-4870-90B9-AEAFD9818A6F}">
      <dgm:prSet/>
      <dgm:spPr>
        <a:ln w="38100">
          <a:solidFill>
            <a:schemeClr val="accent4">
              <a:lumMod val="50000"/>
            </a:schemeClr>
          </a:solidFill>
        </a:ln>
      </dgm:spPr>
      <dgm:t>
        <a:bodyPr/>
        <a:lstStyle/>
        <a:p>
          <a:endParaRPr lang="en-US" b="1">
            <a:solidFill>
              <a:srgbClr val="FF0000"/>
            </a:solidFill>
            <a:cs typeface="+mj-cs"/>
          </a:endParaRPr>
        </a:p>
      </dgm:t>
    </dgm:pt>
    <dgm:pt modelId="{1F90493F-0A17-4AF3-9BB0-2047E0F629CD}" type="sibTrans" cxnId="{FD4BD9F3-DCBD-4870-90B9-AEAFD9818A6F}">
      <dgm:prSet/>
      <dgm:spPr/>
      <dgm:t>
        <a:bodyPr/>
        <a:lstStyle/>
        <a:p>
          <a:endParaRPr lang="en-US"/>
        </a:p>
      </dgm:t>
    </dgm:pt>
    <dgm:pt modelId="{7F85584E-CBB8-4469-8BEC-DEE60884F08C}" type="pres">
      <dgm:prSet presAssocID="{5EFBA1F6-22E6-4B1A-A4F5-705A79567BC8}" presName="hierChild1" presStyleCnt="0">
        <dgm:presLayoutVars>
          <dgm:orgChart val="1"/>
          <dgm:chPref val="1"/>
          <dgm:dir/>
          <dgm:animOne val="branch"/>
          <dgm:animLvl val="lvl"/>
          <dgm:resizeHandles/>
        </dgm:presLayoutVars>
      </dgm:prSet>
      <dgm:spPr/>
    </dgm:pt>
    <dgm:pt modelId="{252780B6-A69B-4102-8B9F-46EF96A8A3DC}" type="pres">
      <dgm:prSet presAssocID="{CF502D50-C4B6-45AD-A475-F9B69F907CB6}" presName="hierRoot1" presStyleCnt="0">
        <dgm:presLayoutVars>
          <dgm:hierBranch val="init"/>
        </dgm:presLayoutVars>
      </dgm:prSet>
      <dgm:spPr/>
    </dgm:pt>
    <dgm:pt modelId="{8CE8378A-527C-4049-9021-E09106CF7E17}" type="pres">
      <dgm:prSet presAssocID="{CF502D50-C4B6-45AD-A475-F9B69F907CB6}" presName="rootComposite1" presStyleCnt="0"/>
      <dgm:spPr/>
    </dgm:pt>
    <dgm:pt modelId="{8809DDA3-419C-468F-9E04-D2762A47EF6A}" type="pres">
      <dgm:prSet presAssocID="{CF502D50-C4B6-45AD-A475-F9B69F907CB6}" presName="rootText1" presStyleLbl="node0" presStyleIdx="0" presStyleCnt="1">
        <dgm:presLayoutVars>
          <dgm:chPref val="3"/>
        </dgm:presLayoutVars>
      </dgm:prSet>
      <dgm:spPr/>
    </dgm:pt>
    <dgm:pt modelId="{C4274AFC-14A6-4411-9A9C-D3606454AA7E}" type="pres">
      <dgm:prSet presAssocID="{CF502D50-C4B6-45AD-A475-F9B69F907CB6}" presName="rootConnector1" presStyleLbl="node1" presStyleIdx="0" presStyleCnt="0"/>
      <dgm:spPr/>
    </dgm:pt>
    <dgm:pt modelId="{9D03F081-8708-427F-8D1C-C2C16ACDD9DC}" type="pres">
      <dgm:prSet presAssocID="{CF502D50-C4B6-45AD-A475-F9B69F907CB6}" presName="hierChild2" presStyleCnt="0"/>
      <dgm:spPr/>
    </dgm:pt>
    <dgm:pt modelId="{9F3C0469-5249-4F2C-A6EF-43FF45E5D3F4}" type="pres">
      <dgm:prSet presAssocID="{F9060C65-CE1A-40ED-83AA-6B7A9FADCB39}" presName="Name37" presStyleLbl="parChTrans1D2" presStyleIdx="0" presStyleCnt="3"/>
      <dgm:spPr/>
    </dgm:pt>
    <dgm:pt modelId="{50DFC20D-1A68-434D-8613-64C536D391A0}" type="pres">
      <dgm:prSet presAssocID="{34CD3064-2F1A-4D64-BFCF-223296DAA394}" presName="hierRoot2" presStyleCnt="0">
        <dgm:presLayoutVars>
          <dgm:hierBranch val="init"/>
        </dgm:presLayoutVars>
      </dgm:prSet>
      <dgm:spPr/>
    </dgm:pt>
    <dgm:pt modelId="{85ADBC73-1A88-47A4-88EF-3BDB74A0B59E}" type="pres">
      <dgm:prSet presAssocID="{34CD3064-2F1A-4D64-BFCF-223296DAA394}" presName="rootComposite" presStyleCnt="0"/>
      <dgm:spPr/>
    </dgm:pt>
    <dgm:pt modelId="{CDC1F8CD-4DA5-437E-9944-A68ED4F517B0}" type="pres">
      <dgm:prSet presAssocID="{34CD3064-2F1A-4D64-BFCF-223296DAA394}" presName="rootText" presStyleLbl="node2" presStyleIdx="0" presStyleCnt="3">
        <dgm:presLayoutVars>
          <dgm:chPref val="3"/>
        </dgm:presLayoutVars>
      </dgm:prSet>
      <dgm:spPr/>
    </dgm:pt>
    <dgm:pt modelId="{44342857-892B-4FF5-AA9A-FA47C9C922D9}" type="pres">
      <dgm:prSet presAssocID="{34CD3064-2F1A-4D64-BFCF-223296DAA394}" presName="rootConnector" presStyleLbl="node2" presStyleIdx="0" presStyleCnt="3"/>
      <dgm:spPr/>
    </dgm:pt>
    <dgm:pt modelId="{E9FBB774-7BC1-4016-9647-9EDB4EA80A97}" type="pres">
      <dgm:prSet presAssocID="{34CD3064-2F1A-4D64-BFCF-223296DAA394}" presName="hierChild4" presStyleCnt="0"/>
      <dgm:spPr/>
    </dgm:pt>
    <dgm:pt modelId="{D92E62CC-F16D-491D-A3A8-B77FCF53A658}" type="pres">
      <dgm:prSet presAssocID="{34CD3064-2F1A-4D64-BFCF-223296DAA394}" presName="hierChild5" presStyleCnt="0"/>
      <dgm:spPr/>
    </dgm:pt>
    <dgm:pt modelId="{EC8F55E5-3E99-443B-9D1D-D353290ED1F2}" type="pres">
      <dgm:prSet presAssocID="{A06914B6-7D3C-4BC6-91AD-F3620FCB7BFA}" presName="Name37" presStyleLbl="parChTrans1D2" presStyleIdx="1" presStyleCnt="3"/>
      <dgm:spPr/>
    </dgm:pt>
    <dgm:pt modelId="{A8157C82-6FE4-47AA-9AD1-F4F9CEAFD762}" type="pres">
      <dgm:prSet presAssocID="{B22FCB94-BA58-408D-87BE-3F17D96D2627}" presName="hierRoot2" presStyleCnt="0">
        <dgm:presLayoutVars>
          <dgm:hierBranch val="init"/>
        </dgm:presLayoutVars>
      </dgm:prSet>
      <dgm:spPr/>
    </dgm:pt>
    <dgm:pt modelId="{9827AE19-EB2C-4547-9CCA-638F78966A68}" type="pres">
      <dgm:prSet presAssocID="{B22FCB94-BA58-408D-87BE-3F17D96D2627}" presName="rootComposite" presStyleCnt="0"/>
      <dgm:spPr/>
    </dgm:pt>
    <dgm:pt modelId="{1139114B-6325-4C6B-BD24-EF4F7DE9F84A}" type="pres">
      <dgm:prSet presAssocID="{B22FCB94-BA58-408D-87BE-3F17D96D2627}" presName="rootText" presStyleLbl="node2" presStyleIdx="1" presStyleCnt="3">
        <dgm:presLayoutVars>
          <dgm:chPref val="3"/>
        </dgm:presLayoutVars>
      </dgm:prSet>
      <dgm:spPr/>
    </dgm:pt>
    <dgm:pt modelId="{112A4CBF-1AC4-4D0D-80D3-1AC36982312E}" type="pres">
      <dgm:prSet presAssocID="{B22FCB94-BA58-408D-87BE-3F17D96D2627}" presName="rootConnector" presStyleLbl="node2" presStyleIdx="1" presStyleCnt="3"/>
      <dgm:spPr/>
    </dgm:pt>
    <dgm:pt modelId="{B3E6D78F-010F-4FDF-BFF8-266DF9B05EC7}" type="pres">
      <dgm:prSet presAssocID="{B22FCB94-BA58-408D-87BE-3F17D96D2627}" presName="hierChild4" presStyleCnt="0"/>
      <dgm:spPr/>
    </dgm:pt>
    <dgm:pt modelId="{670D9E17-5CEA-484A-97AE-EF0E75A0507D}" type="pres">
      <dgm:prSet presAssocID="{B22FCB94-BA58-408D-87BE-3F17D96D2627}" presName="hierChild5" presStyleCnt="0"/>
      <dgm:spPr/>
    </dgm:pt>
    <dgm:pt modelId="{B775F759-A41C-48D0-A534-9F812884CD78}" type="pres">
      <dgm:prSet presAssocID="{E761CC09-7809-4686-B0B5-78BC66FD010D}" presName="Name37" presStyleLbl="parChTrans1D2" presStyleIdx="2" presStyleCnt="3"/>
      <dgm:spPr/>
    </dgm:pt>
    <dgm:pt modelId="{724224F3-9097-46C2-9D47-2A61E8FE9C6C}" type="pres">
      <dgm:prSet presAssocID="{4543F8A1-939D-4780-989B-123D1610092A}" presName="hierRoot2" presStyleCnt="0">
        <dgm:presLayoutVars>
          <dgm:hierBranch val="init"/>
        </dgm:presLayoutVars>
      </dgm:prSet>
      <dgm:spPr/>
    </dgm:pt>
    <dgm:pt modelId="{7D8BDF36-50AF-4AAC-B711-F355F2ECF95D}" type="pres">
      <dgm:prSet presAssocID="{4543F8A1-939D-4780-989B-123D1610092A}" presName="rootComposite" presStyleCnt="0"/>
      <dgm:spPr/>
    </dgm:pt>
    <dgm:pt modelId="{61C9E2C0-D028-48D5-85AB-DDD6E0CF9B4A}" type="pres">
      <dgm:prSet presAssocID="{4543F8A1-939D-4780-989B-123D1610092A}" presName="rootText" presStyleLbl="node2" presStyleIdx="2" presStyleCnt="3">
        <dgm:presLayoutVars>
          <dgm:chPref val="3"/>
        </dgm:presLayoutVars>
      </dgm:prSet>
      <dgm:spPr/>
    </dgm:pt>
    <dgm:pt modelId="{0B2F9EE3-C568-4DDC-8234-AF4BDD221BDB}" type="pres">
      <dgm:prSet presAssocID="{4543F8A1-939D-4780-989B-123D1610092A}" presName="rootConnector" presStyleLbl="node2" presStyleIdx="2" presStyleCnt="3"/>
      <dgm:spPr/>
    </dgm:pt>
    <dgm:pt modelId="{281B34F5-8068-467D-A425-FC6A4618835C}" type="pres">
      <dgm:prSet presAssocID="{4543F8A1-939D-4780-989B-123D1610092A}" presName="hierChild4" presStyleCnt="0"/>
      <dgm:spPr/>
    </dgm:pt>
    <dgm:pt modelId="{A3184416-CC0E-466A-AA41-A4641E94A9B3}" type="pres">
      <dgm:prSet presAssocID="{4543F8A1-939D-4780-989B-123D1610092A}" presName="hierChild5" presStyleCnt="0"/>
      <dgm:spPr/>
    </dgm:pt>
    <dgm:pt modelId="{25F1476D-69FA-43FF-B5AB-57004A3DDB3D}" type="pres">
      <dgm:prSet presAssocID="{CF502D50-C4B6-45AD-A475-F9B69F907CB6}" presName="hierChild3" presStyleCnt="0"/>
      <dgm:spPr/>
    </dgm:pt>
  </dgm:ptLst>
  <dgm:cxnLst>
    <dgm:cxn modelId="{A9C6DE05-0A2B-40EB-BF9E-3207C0654DCB}" type="presOf" srcId="{4543F8A1-939D-4780-989B-123D1610092A}" destId="{61C9E2C0-D028-48D5-85AB-DDD6E0CF9B4A}" srcOrd="0" destOrd="0" presId="urn:microsoft.com/office/officeart/2005/8/layout/orgChart1"/>
    <dgm:cxn modelId="{92AAAF25-2BC6-4FF8-BCD9-C23D2EC86594}" type="presOf" srcId="{4543F8A1-939D-4780-989B-123D1610092A}" destId="{0B2F9EE3-C568-4DDC-8234-AF4BDD221BDB}" srcOrd="1" destOrd="0" presId="urn:microsoft.com/office/officeart/2005/8/layout/orgChart1"/>
    <dgm:cxn modelId="{0BDE6D27-2980-46C8-9BAC-4BAC15B112F3}" type="presOf" srcId="{F9060C65-CE1A-40ED-83AA-6B7A9FADCB39}" destId="{9F3C0469-5249-4F2C-A6EF-43FF45E5D3F4}" srcOrd="0" destOrd="0" presId="urn:microsoft.com/office/officeart/2005/8/layout/orgChart1"/>
    <dgm:cxn modelId="{C917A228-95D0-4C71-8642-3B510B0BE7DB}" type="presOf" srcId="{A06914B6-7D3C-4BC6-91AD-F3620FCB7BFA}" destId="{EC8F55E5-3E99-443B-9D1D-D353290ED1F2}" srcOrd="0" destOrd="0" presId="urn:microsoft.com/office/officeart/2005/8/layout/orgChart1"/>
    <dgm:cxn modelId="{5EE6C82F-E818-4698-BF6D-F6768B583002}" type="presOf" srcId="{B22FCB94-BA58-408D-87BE-3F17D96D2627}" destId="{112A4CBF-1AC4-4D0D-80D3-1AC36982312E}" srcOrd="1" destOrd="0" presId="urn:microsoft.com/office/officeart/2005/8/layout/orgChart1"/>
    <dgm:cxn modelId="{24BADCA3-0A4C-468A-A3F6-AC70F29320BA}" type="presOf" srcId="{34CD3064-2F1A-4D64-BFCF-223296DAA394}" destId="{CDC1F8CD-4DA5-437E-9944-A68ED4F517B0}" srcOrd="0" destOrd="0" presId="urn:microsoft.com/office/officeart/2005/8/layout/orgChart1"/>
    <dgm:cxn modelId="{F6AC23A9-43FA-41AF-8C88-D098C68D1396}" type="presOf" srcId="{5EFBA1F6-22E6-4B1A-A4F5-705A79567BC8}" destId="{7F85584E-CBB8-4469-8BEC-DEE60884F08C}" srcOrd="0" destOrd="0" presId="urn:microsoft.com/office/officeart/2005/8/layout/orgChart1"/>
    <dgm:cxn modelId="{687B27C3-34A2-47D2-9641-1C061264A79D}" type="presOf" srcId="{34CD3064-2F1A-4D64-BFCF-223296DAA394}" destId="{44342857-892B-4FF5-AA9A-FA47C9C922D9}" srcOrd="1" destOrd="0" presId="urn:microsoft.com/office/officeart/2005/8/layout/orgChart1"/>
    <dgm:cxn modelId="{4FB5FDC8-ECA1-4805-BB66-6481E4414C0D}" type="presOf" srcId="{CF502D50-C4B6-45AD-A475-F9B69F907CB6}" destId="{C4274AFC-14A6-4411-9A9C-D3606454AA7E}" srcOrd="1" destOrd="0" presId="urn:microsoft.com/office/officeart/2005/8/layout/orgChart1"/>
    <dgm:cxn modelId="{BFB9B6CE-C2EC-402B-A0F5-400033C940C6}" srcId="{CF502D50-C4B6-45AD-A475-F9B69F907CB6}" destId="{34CD3064-2F1A-4D64-BFCF-223296DAA394}" srcOrd="0" destOrd="0" parTransId="{F9060C65-CE1A-40ED-83AA-6B7A9FADCB39}" sibTransId="{6918ADA9-B820-43F5-9700-3565A9FDA531}"/>
    <dgm:cxn modelId="{948BDDED-E1CA-4E77-8F63-FA8886AC9F1A}" srcId="{CF502D50-C4B6-45AD-A475-F9B69F907CB6}" destId="{B22FCB94-BA58-408D-87BE-3F17D96D2627}" srcOrd="1" destOrd="0" parTransId="{A06914B6-7D3C-4BC6-91AD-F3620FCB7BFA}" sibTransId="{C5B2056D-1FA2-4143-9990-B09C97942B19}"/>
    <dgm:cxn modelId="{4A8BDAEF-1C0F-4A97-BBB8-33271DBC29F9}" type="presOf" srcId="{E761CC09-7809-4686-B0B5-78BC66FD010D}" destId="{B775F759-A41C-48D0-A534-9F812884CD78}" srcOrd="0" destOrd="0" presId="urn:microsoft.com/office/officeart/2005/8/layout/orgChart1"/>
    <dgm:cxn modelId="{4CC41FF3-CCD5-4C2D-A3D8-0D6039A3BC9E}" srcId="{5EFBA1F6-22E6-4B1A-A4F5-705A79567BC8}" destId="{CF502D50-C4B6-45AD-A475-F9B69F907CB6}" srcOrd="0" destOrd="0" parTransId="{F6215F8D-E0AA-450C-9332-FA070782119F}" sibTransId="{90E6DB0C-28CD-4ECA-BC15-552E93F5F618}"/>
    <dgm:cxn modelId="{98F6D5F3-C06C-4523-9741-A79866D3BC20}" type="presOf" srcId="{B22FCB94-BA58-408D-87BE-3F17D96D2627}" destId="{1139114B-6325-4C6B-BD24-EF4F7DE9F84A}" srcOrd="0" destOrd="0" presId="urn:microsoft.com/office/officeart/2005/8/layout/orgChart1"/>
    <dgm:cxn modelId="{FD4BD9F3-DCBD-4870-90B9-AEAFD9818A6F}" srcId="{CF502D50-C4B6-45AD-A475-F9B69F907CB6}" destId="{4543F8A1-939D-4780-989B-123D1610092A}" srcOrd="2" destOrd="0" parTransId="{E761CC09-7809-4686-B0B5-78BC66FD010D}" sibTransId="{1F90493F-0A17-4AF3-9BB0-2047E0F629CD}"/>
    <dgm:cxn modelId="{B4F550FE-5049-439D-9AB2-7730833223F5}" type="presOf" srcId="{CF502D50-C4B6-45AD-A475-F9B69F907CB6}" destId="{8809DDA3-419C-468F-9E04-D2762A47EF6A}" srcOrd="0" destOrd="0" presId="urn:microsoft.com/office/officeart/2005/8/layout/orgChart1"/>
    <dgm:cxn modelId="{30DD328C-72B5-42BC-BE30-B03B52A6CF5B}" type="presParOf" srcId="{7F85584E-CBB8-4469-8BEC-DEE60884F08C}" destId="{252780B6-A69B-4102-8B9F-46EF96A8A3DC}" srcOrd="0" destOrd="0" presId="urn:microsoft.com/office/officeart/2005/8/layout/orgChart1"/>
    <dgm:cxn modelId="{7F2D7377-BB9D-4F14-B540-96F65914C0B7}" type="presParOf" srcId="{252780B6-A69B-4102-8B9F-46EF96A8A3DC}" destId="{8CE8378A-527C-4049-9021-E09106CF7E17}" srcOrd="0" destOrd="0" presId="urn:microsoft.com/office/officeart/2005/8/layout/orgChart1"/>
    <dgm:cxn modelId="{AFF1B763-6DFD-4EE5-9A16-18F6D6A2BD50}" type="presParOf" srcId="{8CE8378A-527C-4049-9021-E09106CF7E17}" destId="{8809DDA3-419C-468F-9E04-D2762A47EF6A}" srcOrd="0" destOrd="0" presId="urn:microsoft.com/office/officeart/2005/8/layout/orgChart1"/>
    <dgm:cxn modelId="{52826250-6A67-42E0-942E-36733F2FFF9E}" type="presParOf" srcId="{8CE8378A-527C-4049-9021-E09106CF7E17}" destId="{C4274AFC-14A6-4411-9A9C-D3606454AA7E}" srcOrd="1" destOrd="0" presId="urn:microsoft.com/office/officeart/2005/8/layout/orgChart1"/>
    <dgm:cxn modelId="{6AF0AE84-11B1-417E-A8D2-9395CC6DDAF0}" type="presParOf" srcId="{252780B6-A69B-4102-8B9F-46EF96A8A3DC}" destId="{9D03F081-8708-427F-8D1C-C2C16ACDD9DC}" srcOrd="1" destOrd="0" presId="urn:microsoft.com/office/officeart/2005/8/layout/orgChart1"/>
    <dgm:cxn modelId="{5B48B412-EAF9-432E-B583-1BC4AF2585E0}" type="presParOf" srcId="{9D03F081-8708-427F-8D1C-C2C16ACDD9DC}" destId="{9F3C0469-5249-4F2C-A6EF-43FF45E5D3F4}" srcOrd="0" destOrd="0" presId="urn:microsoft.com/office/officeart/2005/8/layout/orgChart1"/>
    <dgm:cxn modelId="{6825BD46-D1EC-4976-82FC-AC11BC650CCA}" type="presParOf" srcId="{9D03F081-8708-427F-8D1C-C2C16ACDD9DC}" destId="{50DFC20D-1A68-434D-8613-64C536D391A0}" srcOrd="1" destOrd="0" presId="urn:microsoft.com/office/officeart/2005/8/layout/orgChart1"/>
    <dgm:cxn modelId="{65E22369-DBBA-4295-8C9C-031FEB944DE4}" type="presParOf" srcId="{50DFC20D-1A68-434D-8613-64C536D391A0}" destId="{85ADBC73-1A88-47A4-88EF-3BDB74A0B59E}" srcOrd="0" destOrd="0" presId="urn:microsoft.com/office/officeart/2005/8/layout/orgChart1"/>
    <dgm:cxn modelId="{EAE737E7-6A96-4E30-87DF-50EA7D2BE15F}" type="presParOf" srcId="{85ADBC73-1A88-47A4-88EF-3BDB74A0B59E}" destId="{CDC1F8CD-4DA5-437E-9944-A68ED4F517B0}" srcOrd="0" destOrd="0" presId="urn:microsoft.com/office/officeart/2005/8/layout/orgChart1"/>
    <dgm:cxn modelId="{D5D9C718-C894-4D22-A210-508A1C240625}" type="presParOf" srcId="{85ADBC73-1A88-47A4-88EF-3BDB74A0B59E}" destId="{44342857-892B-4FF5-AA9A-FA47C9C922D9}" srcOrd="1" destOrd="0" presId="urn:microsoft.com/office/officeart/2005/8/layout/orgChart1"/>
    <dgm:cxn modelId="{EA2D8A69-1B77-40DF-8883-EE1E6B46AA83}" type="presParOf" srcId="{50DFC20D-1A68-434D-8613-64C536D391A0}" destId="{E9FBB774-7BC1-4016-9647-9EDB4EA80A97}" srcOrd="1" destOrd="0" presId="urn:microsoft.com/office/officeart/2005/8/layout/orgChart1"/>
    <dgm:cxn modelId="{F67AA9C7-BFE4-4DA1-B123-F175EC012285}" type="presParOf" srcId="{50DFC20D-1A68-434D-8613-64C536D391A0}" destId="{D92E62CC-F16D-491D-A3A8-B77FCF53A658}" srcOrd="2" destOrd="0" presId="urn:microsoft.com/office/officeart/2005/8/layout/orgChart1"/>
    <dgm:cxn modelId="{903B1D33-8686-4372-AD07-D29247E6795F}" type="presParOf" srcId="{9D03F081-8708-427F-8D1C-C2C16ACDD9DC}" destId="{EC8F55E5-3E99-443B-9D1D-D353290ED1F2}" srcOrd="2" destOrd="0" presId="urn:microsoft.com/office/officeart/2005/8/layout/orgChart1"/>
    <dgm:cxn modelId="{0730F5FC-5F2A-4C09-893A-A3D420BD6D1B}" type="presParOf" srcId="{9D03F081-8708-427F-8D1C-C2C16ACDD9DC}" destId="{A8157C82-6FE4-47AA-9AD1-F4F9CEAFD762}" srcOrd="3" destOrd="0" presId="urn:microsoft.com/office/officeart/2005/8/layout/orgChart1"/>
    <dgm:cxn modelId="{A1BF76C0-5927-42F7-9621-5523D06D9151}" type="presParOf" srcId="{A8157C82-6FE4-47AA-9AD1-F4F9CEAFD762}" destId="{9827AE19-EB2C-4547-9CCA-638F78966A68}" srcOrd="0" destOrd="0" presId="urn:microsoft.com/office/officeart/2005/8/layout/orgChart1"/>
    <dgm:cxn modelId="{ACBE8D52-57D3-4D73-B17E-BA35DD47876F}" type="presParOf" srcId="{9827AE19-EB2C-4547-9CCA-638F78966A68}" destId="{1139114B-6325-4C6B-BD24-EF4F7DE9F84A}" srcOrd="0" destOrd="0" presId="urn:microsoft.com/office/officeart/2005/8/layout/orgChart1"/>
    <dgm:cxn modelId="{A07A6F6D-C516-44BB-99E5-5EAE6D3BD9C4}" type="presParOf" srcId="{9827AE19-EB2C-4547-9CCA-638F78966A68}" destId="{112A4CBF-1AC4-4D0D-80D3-1AC36982312E}" srcOrd="1" destOrd="0" presId="urn:microsoft.com/office/officeart/2005/8/layout/orgChart1"/>
    <dgm:cxn modelId="{2BB979D8-044A-4759-94E2-06152213E207}" type="presParOf" srcId="{A8157C82-6FE4-47AA-9AD1-F4F9CEAFD762}" destId="{B3E6D78F-010F-4FDF-BFF8-266DF9B05EC7}" srcOrd="1" destOrd="0" presId="urn:microsoft.com/office/officeart/2005/8/layout/orgChart1"/>
    <dgm:cxn modelId="{5B4BC392-8882-4B08-8A82-5335D03CB3DF}" type="presParOf" srcId="{A8157C82-6FE4-47AA-9AD1-F4F9CEAFD762}" destId="{670D9E17-5CEA-484A-97AE-EF0E75A0507D}" srcOrd="2" destOrd="0" presId="urn:microsoft.com/office/officeart/2005/8/layout/orgChart1"/>
    <dgm:cxn modelId="{C26099DD-8EED-4B19-96F6-A6CB380745BB}" type="presParOf" srcId="{9D03F081-8708-427F-8D1C-C2C16ACDD9DC}" destId="{B775F759-A41C-48D0-A534-9F812884CD78}" srcOrd="4" destOrd="0" presId="urn:microsoft.com/office/officeart/2005/8/layout/orgChart1"/>
    <dgm:cxn modelId="{CC98170A-6F0D-41F8-91AA-A44AE10D8543}" type="presParOf" srcId="{9D03F081-8708-427F-8D1C-C2C16ACDD9DC}" destId="{724224F3-9097-46C2-9D47-2A61E8FE9C6C}" srcOrd="5" destOrd="0" presId="urn:microsoft.com/office/officeart/2005/8/layout/orgChart1"/>
    <dgm:cxn modelId="{B974B344-EC12-46F8-AB88-DEBCBC99AB17}" type="presParOf" srcId="{724224F3-9097-46C2-9D47-2A61E8FE9C6C}" destId="{7D8BDF36-50AF-4AAC-B711-F355F2ECF95D}" srcOrd="0" destOrd="0" presId="urn:microsoft.com/office/officeart/2005/8/layout/orgChart1"/>
    <dgm:cxn modelId="{15928580-1DB2-429A-B544-E1A2E1A8B6BC}" type="presParOf" srcId="{7D8BDF36-50AF-4AAC-B711-F355F2ECF95D}" destId="{61C9E2C0-D028-48D5-85AB-DDD6E0CF9B4A}" srcOrd="0" destOrd="0" presId="urn:microsoft.com/office/officeart/2005/8/layout/orgChart1"/>
    <dgm:cxn modelId="{A5FE8512-9C6E-4BFB-B036-C9758A7AF627}" type="presParOf" srcId="{7D8BDF36-50AF-4AAC-B711-F355F2ECF95D}" destId="{0B2F9EE3-C568-4DDC-8234-AF4BDD221BDB}" srcOrd="1" destOrd="0" presId="urn:microsoft.com/office/officeart/2005/8/layout/orgChart1"/>
    <dgm:cxn modelId="{E0BD4355-63FD-4189-A5A4-E33FE97B69F3}" type="presParOf" srcId="{724224F3-9097-46C2-9D47-2A61E8FE9C6C}" destId="{281B34F5-8068-467D-A425-FC6A4618835C}" srcOrd="1" destOrd="0" presId="urn:microsoft.com/office/officeart/2005/8/layout/orgChart1"/>
    <dgm:cxn modelId="{99B9CAFA-AF30-47DA-A422-5081F31723A3}" type="presParOf" srcId="{724224F3-9097-46C2-9D47-2A61E8FE9C6C}" destId="{A3184416-CC0E-466A-AA41-A4641E94A9B3}" srcOrd="2" destOrd="0" presId="urn:microsoft.com/office/officeart/2005/8/layout/orgChart1"/>
    <dgm:cxn modelId="{3CDD0FE8-2E13-478E-995D-4E479335B371}" type="presParOf" srcId="{252780B6-A69B-4102-8B9F-46EF96A8A3DC}" destId="{25F1476D-69FA-43FF-B5AB-57004A3DDB3D}" srcOrd="2" destOrd="0" presId="urn:microsoft.com/office/officeart/2005/8/layout/orgChar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8D9CFAB-53A7-4BBD-8989-7757A7EF459A}">
      <dsp:nvSpPr>
        <dsp:cNvPr id="0" name=""/>
        <dsp:cNvSpPr/>
      </dsp:nvSpPr>
      <dsp:spPr>
        <a:xfrm>
          <a:off x="5257800" y="1798278"/>
          <a:ext cx="2174490" cy="754781"/>
        </a:xfrm>
        <a:custGeom>
          <a:avLst/>
          <a:gdLst/>
          <a:ahLst/>
          <a:cxnLst/>
          <a:rect l="0" t="0" r="0" b="0"/>
          <a:pathLst>
            <a:path>
              <a:moveTo>
                <a:pt x="0" y="0"/>
              </a:moveTo>
              <a:lnTo>
                <a:pt x="0" y="377390"/>
              </a:lnTo>
              <a:lnTo>
                <a:pt x="2174490" y="377390"/>
              </a:lnTo>
              <a:lnTo>
                <a:pt x="2174490" y="754781"/>
              </a:lnTo>
            </a:path>
          </a:pathLst>
        </a:custGeom>
        <a:noFill/>
        <a:ln w="38100" cap="flat" cmpd="sng" algn="ctr">
          <a:solidFill>
            <a:schemeClr val="accent6">
              <a:lumMod val="75000"/>
            </a:schemeClr>
          </a:solidFill>
          <a:prstDash val="solid"/>
          <a:miter lim="800000"/>
        </a:ln>
        <a:effectLst/>
      </dsp:spPr>
      <dsp:style>
        <a:lnRef idx="2">
          <a:scrgbClr r="0" g="0" b="0"/>
        </a:lnRef>
        <a:fillRef idx="0">
          <a:scrgbClr r="0" g="0" b="0"/>
        </a:fillRef>
        <a:effectRef idx="0">
          <a:scrgbClr r="0" g="0" b="0"/>
        </a:effectRef>
        <a:fontRef idx="minor"/>
      </dsp:style>
    </dsp:sp>
    <dsp:sp modelId="{60D51505-D58E-4C14-A7C8-FA3D56D63AAF}">
      <dsp:nvSpPr>
        <dsp:cNvPr id="0" name=""/>
        <dsp:cNvSpPr/>
      </dsp:nvSpPr>
      <dsp:spPr>
        <a:xfrm>
          <a:off x="3083309" y="1798278"/>
          <a:ext cx="2174490" cy="754781"/>
        </a:xfrm>
        <a:custGeom>
          <a:avLst/>
          <a:gdLst/>
          <a:ahLst/>
          <a:cxnLst/>
          <a:rect l="0" t="0" r="0" b="0"/>
          <a:pathLst>
            <a:path>
              <a:moveTo>
                <a:pt x="2174490" y="0"/>
              </a:moveTo>
              <a:lnTo>
                <a:pt x="2174490" y="377390"/>
              </a:lnTo>
              <a:lnTo>
                <a:pt x="0" y="377390"/>
              </a:lnTo>
              <a:lnTo>
                <a:pt x="0" y="754781"/>
              </a:lnTo>
            </a:path>
          </a:pathLst>
        </a:custGeom>
        <a:noFill/>
        <a:ln w="38100" cap="flat" cmpd="sng" algn="ctr">
          <a:solidFill>
            <a:schemeClr val="accent6">
              <a:lumMod val="75000"/>
            </a:schemeClr>
          </a:solidFill>
          <a:prstDash val="solid"/>
          <a:miter lim="800000"/>
        </a:ln>
        <a:effectLst/>
      </dsp:spPr>
      <dsp:style>
        <a:lnRef idx="2">
          <a:scrgbClr r="0" g="0" b="0"/>
        </a:lnRef>
        <a:fillRef idx="0">
          <a:scrgbClr r="0" g="0" b="0"/>
        </a:fillRef>
        <a:effectRef idx="0">
          <a:scrgbClr r="0" g="0" b="0"/>
        </a:effectRef>
        <a:fontRef idx="minor"/>
      </dsp:style>
    </dsp:sp>
    <dsp:sp modelId="{AC4F52B6-6493-4596-AAAA-F0FD60839D7F}">
      <dsp:nvSpPr>
        <dsp:cNvPr id="0" name=""/>
        <dsp:cNvSpPr/>
      </dsp:nvSpPr>
      <dsp:spPr>
        <a:xfrm>
          <a:off x="3460700" y="1178"/>
          <a:ext cx="3594199" cy="1797099"/>
        </a:xfrm>
        <a:prstGeom prst="rect">
          <a:avLst/>
        </a:prstGeom>
        <a:solidFill>
          <a:schemeClr val="accent6">
            <a:lumMod val="50000"/>
          </a:schemeClr>
        </a:solidFill>
        <a:ln w="38100" cap="flat" cmpd="sng" algn="ctr">
          <a:solidFill>
            <a:schemeClr val="accent6">
              <a:lumMod val="75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0005" tIns="40005" rIns="40005" bIns="40005" numCol="1" spcCol="1270" anchor="ctr" anchorCtr="0">
          <a:noAutofit/>
        </a:bodyPr>
        <a:lstStyle/>
        <a:p>
          <a:pPr marL="0" lvl="0" indent="0" algn="ctr" defTabSz="2800350">
            <a:lnSpc>
              <a:spcPct val="90000"/>
            </a:lnSpc>
            <a:spcBef>
              <a:spcPct val="0"/>
            </a:spcBef>
            <a:spcAft>
              <a:spcPct val="35000"/>
            </a:spcAft>
            <a:buNone/>
          </a:pPr>
          <a:r>
            <a:rPr lang="fa-IR" sz="6300" kern="1200" dirty="0">
              <a:cs typeface="+mj-cs"/>
            </a:rPr>
            <a:t>مبانی حقوق</a:t>
          </a:r>
          <a:endParaRPr lang="en-US" sz="6300" kern="1200" dirty="0">
            <a:cs typeface="+mj-cs"/>
          </a:endParaRPr>
        </a:p>
      </dsp:txBody>
      <dsp:txXfrm>
        <a:off x="3460700" y="1178"/>
        <a:ext cx="3594199" cy="1797099"/>
      </dsp:txXfrm>
    </dsp:sp>
    <dsp:sp modelId="{73271134-F52E-416B-B8A7-26218CD78EAD}">
      <dsp:nvSpPr>
        <dsp:cNvPr id="0" name=""/>
        <dsp:cNvSpPr/>
      </dsp:nvSpPr>
      <dsp:spPr>
        <a:xfrm>
          <a:off x="1286209" y="2553059"/>
          <a:ext cx="3594199" cy="1797099"/>
        </a:xfrm>
        <a:prstGeom prst="rect">
          <a:avLst/>
        </a:prstGeom>
        <a:solidFill>
          <a:schemeClr val="accent6">
            <a:lumMod val="50000"/>
          </a:schemeClr>
        </a:solidFill>
        <a:ln w="38100" cap="flat" cmpd="sng" algn="ctr">
          <a:solidFill>
            <a:schemeClr val="accent6">
              <a:lumMod val="75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0005" tIns="40005" rIns="40005" bIns="40005" numCol="1" spcCol="1270" anchor="ctr" anchorCtr="0">
          <a:noAutofit/>
        </a:bodyPr>
        <a:lstStyle/>
        <a:p>
          <a:pPr marL="0" lvl="0" indent="0" algn="ctr" defTabSz="2800350">
            <a:lnSpc>
              <a:spcPct val="90000"/>
            </a:lnSpc>
            <a:spcBef>
              <a:spcPct val="0"/>
            </a:spcBef>
            <a:spcAft>
              <a:spcPct val="35000"/>
            </a:spcAft>
            <a:buNone/>
          </a:pPr>
          <a:r>
            <a:rPr lang="fa-IR" sz="6300" kern="1200">
              <a:cs typeface="+mj-cs"/>
            </a:rPr>
            <a:t>عدالت</a:t>
          </a:r>
          <a:endParaRPr lang="en-US" sz="6300" kern="1200">
            <a:cs typeface="+mj-cs"/>
          </a:endParaRPr>
        </a:p>
      </dsp:txBody>
      <dsp:txXfrm>
        <a:off x="1286209" y="2553059"/>
        <a:ext cx="3594199" cy="1797099"/>
      </dsp:txXfrm>
    </dsp:sp>
    <dsp:sp modelId="{88E242D3-6F2E-44F9-BD49-881D111E521B}">
      <dsp:nvSpPr>
        <dsp:cNvPr id="0" name=""/>
        <dsp:cNvSpPr/>
      </dsp:nvSpPr>
      <dsp:spPr>
        <a:xfrm>
          <a:off x="5635190" y="2553059"/>
          <a:ext cx="3594199" cy="1797099"/>
        </a:xfrm>
        <a:prstGeom prst="rect">
          <a:avLst/>
        </a:prstGeom>
        <a:solidFill>
          <a:schemeClr val="accent6">
            <a:lumMod val="50000"/>
          </a:schemeClr>
        </a:solidFill>
        <a:ln w="38100" cap="flat" cmpd="sng" algn="ctr">
          <a:solidFill>
            <a:schemeClr val="accent6">
              <a:lumMod val="75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0005" tIns="40005" rIns="40005" bIns="40005" numCol="1" spcCol="1270" anchor="ctr" anchorCtr="0">
          <a:noAutofit/>
        </a:bodyPr>
        <a:lstStyle/>
        <a:p>
          <a:pPr marL="0" lvl="0" indent="0" algn="ctr" defTabSz="2800350">
            <a:lnSpc>
              <a:spcPct val="90000"/>
            </a:lnSpc>
            <a:spcBef>
              <a:spcPct val="0"/>
            </a:spcBef>
            <a:spcAft>
              <a:spcPct val="35000"/>
            </a:spcAft>
            <a:buNone/>
          </a:pPr>
          <a:r>
            <a:rPr lang="fa-IR" sz="6300" kern="1200">
              <a:cs typeface="+mj-cs"/>
            </a:rPr>
            <a:t>قدرت حکومت</a:t>
          </a:r>
          <a:endParaRPr lang="en-US" sz="6300" kern="1200">
            <a:cs typeface="+mj-cs"/>
          </a:endParaRPr>
        </a:p>
      </dsp:txBody>
      <dsp:txXfrm>
        <a:off x="5635190" y="2553059"/>
        <a:ext cx="3594199" cy="1797099"/>
      </dsp:txXfrm>
    </dsp:sp>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F37D6E2-9FDC-4C7B-AFAF-2940A9C2D6BB}">
      <dsp:nvSpPr>
        <dsp:cNvPr id="0" name=""/>
        <dsp:cNvSpPr/>
      </dsp:nvSpPr>
      <dsp:spPr>
        <a:xfrm>
          <a:off x="7278320" y="2928210"/>
          <a:ext cx="537059" cy="91440"/>
        </a:xfrm>
        <a:custGeom>
          <a:avLst/>
          <a:gdLst/>
          <a:ahLst/>
          <a:cxnLst/>
          <a:rect l="0" t="0" r="0" b="0"/>
          <a:pathLst>
            <a:path>
              <a:moveTo>
                <a:pt x="0" y="45720"/>
              </a:moveTo>
              <a:lnTo>
                <a:pt x="537059" y="45720"/>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311150">
            <a:lnSpc>
              <a:spcPct val="90000"/>
            </a:lnSpc>
            <a:spcBef>
              <a:spcPct val="0"/>
            </a:spcBef>
            <a:spcAft>
              <a:spcPct val="35000"/>
            </a:spcAft>
            <a:buNone/>
          </a:pPr>
          <a:endParaRPr lang="en-US" sz="700" b="1" kern="1200">
            <a:cs typeface="+mj-cs"/>
          </a:endParaRPr>
        </a:p>
      </dsp:txBody>
      <dsp:txXfrm>
        <a:off x="7533423" y="2962231"/>
        <a:ext cx="26852" cy="23396"/>
      </dsp:txXfrm>
    </dsp:sp>
    <dsp:sp modelId="{88B3BF0A-A34F-4E56-A8CF-0D922B2C2B48}">
      <dsp:nvSpPr>
        <dsp:cNvPr id="0" name=""/>
        <dsp:cNvSpPr/>
      </dsp:nvSpPr>
      <dsp:spPr>
        <a:xfrm>
          <a:off x="4055966" y="2928210"/>
          <a:ext cx="537059" cy="91440"/>
        </a:xfrm>
        <a:custGeom>
          <a:avLst/>
          <a:gdLst/>
          <a:ahLst/>
          <a:cxnLst/>
          <a:rect l="0" t="0" r="0" b="0"/>
          <a:pathLst>
            <a:path>
              <a:moveTo>
                <a:pt x="0" y="45720"/>
              </a:moveTo>
              <a:lnTo>
                <a:pt x="537059" y="45720"/>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311150">
            <a:lnSpc>
              <a:spcPct val="90000"/>
            </a:lnSpc>
            <a:spcBef>
              <a:spcPct val="0"/>
            </a:spcBef>
            <a:spcAft>
              <a:spcPct val="35000"/>
            </a:spcAft>
            <a:buNone/>
          </a:pPr>
          <a:endParaRPr lang="en-US" sz="700" b="1" kern="1200">
            <a:cs typeface="+mj-cs"/>
          </a:endParaRPr>
        </a:p>
      </dsp:txBody>
      <dsp:txXfrm>
        <a:off x="4311069" y="2962231"/>
        <a:ext cx="26852" cy="23396"/>
      </dsp:txXfrm>
    </dsp:sp>
    <dsp:sp modelId="{FA5C888A-15C9-4B3B-A3F0-BB536AE8D982}">
      <dsp:nvSpPr>
        <dsp:cNvPr id="0" name=""/>
        <dsp:cNvSpPr/>
      </dsp:nvSpPr>
      <dsp:spPr>
        <a:xfrm>
          <a:off x="833612" y="2175669"/>
          <a:ext cx="537059" cy="798261"/>
        </a:xfrm>
        <a:custGeom>
          <a:avLst/>
          <a:gdLst/>
          <a:ahLst/>
          <a:cxnLst/>
          <a:rect l="0" t="0" r="0" b="0"/>
          <a:pathLst>
            <a:path>
              <a:moveTo>
                <a:pt x="0" y="0"/>
              </a:moveTo>
              <a:lnTo>
                <a:pt x="268529" y="0"/>
              </a:lnTo>
              <a:lnTo>
                <a:pt x="268529" y="798261"/>
              </a:lnTo>
              <a:lnTo>
                <a:pt x="537059" y="798261"/>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311150">
            <a:lnSpc>
              <a:spcPct val="90000"/>
            </a:lnSpc>
            <a:spcBef>
              <a:spcPct val="0"/>
            </a:spcBef>
            <a:spcAft>
              <a:spcPct val="35000"/>
            </a:spcAft>
            <a:buNone/>
          </a:pPr>
          <a:endParaRPr lang="en-US" sz="700" b="1" kern="1200">
            <a:cs typeface="+mj-cs"/>
          </a:endParaRPr>
        </a:p>
      </dsp:txBody>
      <dsp:txXfrm>
        <a:off x="1078089" y="2457412"/>
        <a:ext cx="48105" cy="234775"/>
      </dsp:txXfrm>
    </dsp:sp>
    <dsp:sp modelId="{70DF214E-7B19-4DF0-BF44-C68D9379431E}">
      <dsp:nvSpPr>
        <dsp:cNvPr id="0" name=""/>
        <dsp:cNvSpPr/>
      </dsp:nvSpPr>
      <dsp:spPr>
        <a:xfrm>
          <a:off x="7278320" y="1331687"/>
          <a:ext cx="537059" cy="91440"/>
        </a:xfrm>
        <a:custGeom>
          <a:avLst/>
          <a:gdLst/>
          <a:ahLst/>
          <a:cxnLst/>
          <a:rect l="0" t="0" r="0" b="0"/>
          <a:pathLst>
            <a:path>
              <a:moveTo>
                <a:pt x="0" y="45720"/>
              </a:moveTo>
              <a:lnTo>
                <a:pt x="537059" y="45720"/>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311150">
            <a:lnSpc>
              <a:spcPct val="90000"/>
            </a:lnSpc>
            <a:spcBef>
              <a:spcPct val="0"/>
            </a:spcBef>
            <a:spcAft>
              <a:spcPct val="35000"/>
            </a:spcAft>
            <a:buNone/>
          </a:pPr>
          <a:endParaRPr lang="en-US" sz="700" b="1" kern="1200">
            <a:cs typeface="+mj-cs"/>
          </a:endParaRPr>
        </a:p>
      </dsp:txBody>
      <dsp:txXfrm>
        <a:off x="7533423" y="1365709"/>
        <a:ext cx="26852" cy="23396"/>
      </dsp:txXfrm>
    </dsp:sp>
    <dsp:sp modelId="{0B12E6DD-8A96-4CC0-AF2C-6C7C182A587A}">
      <dsp:nvSpPr>
        <dsp:cNvPr id="0" name=""/>
        <dsp:cNvSpPr/>
      </dsp:nvSpPr>
      <dsp:spPr>
        <a:xfrm>
          <a:off x="4055966" y="1331687"/>
          <a:ext cx="537059" cy="91440"/>
        </a:xfrm>
        <a:custGeom>
          <a:avLst/>
          <a:gdLst/>
          <a:ahLst/>
          <a:cxnLst/>
          <a:rect l="0" t="0" r="0" b="0"/>
          <a:pathLst>
            <a:path>
              <a:moveTo>
                <a:pt x="0" y="45720"/>
              </a:moveTo>
              <a:lnTo>
                <a:pt x="537059" y="45720"/>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311150">
            <a:lnSpc>
              <a:spcPct val="90000"/>
            </a:lnSpc>
            <a:spcBef>
              <a:spcPct val="0"/>
            </a:spcBef>
            <a:spcAft>
              <a:spcPct val="35000"/>
            </a:spcAft>
            <a:buNone/>
          </a:pPr>
          <a:endParaRPr lang="en-US" sz="700" b="1" kern="1200">
            <a:cs typeface="+mj-cs"/>
          </a:endParaRPr>
        </a:p>
      </dsp:txBody>
      <dsp:txXfrm>
        <a:off x="4311069" y="1365709"/>
        <a:ext cx="26852" cy="23396"/>
      </dsp:txXfrm>
    </dsp:sp>
    <dsp:sp modelId="{6EB89A48-8FE6-4BB8-9F7C-184133E9280B}">
      <dsp:nvSpPr>
        <dsp:cNvPr id="0" name=""/>
        <dsp:cNvSpPr/>
      </dsp:nvSpPr>
      <dsp:spPr>
        <a:xfrm>
          <a:off x="833612" y="1377407"/>
          <a:ext cx="537059" cy="798261"/>
        </a:xfrm>
        <a:custGeom>
          <a:avLst/>
          <a:gdLst/>
          <a:ahLst/>
          <a:cxnLst/>
          <a:rect l="0" t="0" r="0" b="0"/>
          <a:pathLst>
            <a:path>
              <a:moveTo>
                <a:pt x="0" y="798261"/>
              </a:moveTo>
              <a:lnTo>
                <a:pt x="268529" y="798261"/>
              </a:lnTo>
              <a:lnTo>
                <a:pt x="268529" y="0"/>
              </a:lnTo>
              <a:lnTo>
                <a:pt x="537059" y="0"/>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311150">
            <a:lnSpc>
              <a:spcPct val="90000"/>
            </a:lnSpc>
            <a:spcBef>
              <a:spcPct val="0"/>
            </a:spcBef>
            <a:spcAft>
              <a:spcPct val="35000"/>
            </a:spcAft>
            <a:buNone/>
          </a:pPr>
          <a:endParaRPr lang="en-US" sz="700" b="1" kern="1200">
            <a:cs typeface="+mj-cs"/>
          </a:endParaRPr>
        </a:p>
      </dsp:txBody>
      <dsp:txXfrm>
        <a:off x="1078089" y="1659150"/>
        <a:ext cx="48105" cy="234775"/>
      </dsp:txXfrm>
    </dsp:sp>
    <dsp:sp modelId="{9BD680C3-2E21-4C75-8D8D-F724A558CFED}">
      <dsp:nvSpPr>
        <dsp:cNvPr id="0" name=""/>
        <dsp:cNvSpPr/>
      </dsp:nvSpPr>
      <dsp:spPr>
        <a:xfrm rot="16200000">
          <a:off x="-1749260" y="1766325"/>
          <a:ext cx="4347058" cy="818687"/>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5400" tIns="25400" rIns="25400" bIns="25400" numCol="1" spcCol="1270" anchor="ctr" anchorCtr="0">
          <a:noAutofit/>
        </a:bodyPr>
        <a:lstStyle/>
        <a:p>
          <a:pPr marL="0" lvl="0" indent="0" algn="ctr" defTabSz="1778000">
            <a:lnSpc>
              <a:spcPct val="90000"/>
            </a:lnSpc>
            <a:spcBef>
              <a:spcPct val="0"/>
            </a:spcBef>
            <a:spcAft>
              <a:spcPct val="35000"/>
            </a:spcAft>
            <a:buNone/>
          </a:pPr>
          <a:r>
            <a:rPr lang="fa-IR" sz="4000" b="1" kern="1200">
              <a:solidFill>
                <a:srgbClr val="FFFF00"/>
              </a:solidFill>
              <a:cs typeface="+mj-cs"/>
            </a:rPr>
            <a:t>حوادث با آثار حقوقی</a:t>
          </a:r>
          <a:endParaRPr lang="en-US" sz="4000" b="1" kern="1200">
            <a:solidFill>
              <a:srgbClr val="FFFF00"/>
            </a:solidFill>
            <a:cs typeface="+mj-cs"/>
          </a:endParaRPr>
        </a:p>
      </dsp:txBody>
      <dsp:txXfrm>
        <a:off x="-1749260" y="1766325"/>
        <a:ext cx="4347058" cy="818687"/>
      </dsp:txXfrm>
    </dsp:sp>
    <dsp:sp modelId="{0A5A5930-9034-4E04-B9FC-84EDC6BE05B8}">
      <dsp:nvSpPr>
        <dsp:cNvPr id="0" name=""/>
        <dsp:cNvSpPr/>
      </dsp:nvSpPr>
      <dsp:spPr>
        <a:xfrm>
          <a:off x="1370671" y="681482"/>
          <a:ext cx="2685295" cy="1391850"/>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22860" rIns="22860" bIns="22860" numCol="1" spcCol="1270" anchor="ctr" anchorCtr="0">
          <a:noAutofit/>
        </a:bodyPr>
        <a:lstStyle/>
        <a:p>
          <a:pPr marL="0" lvl="0" indent="0" algn="ctr" defTabSz="1600200">
            <a:lnSpc>
              <a:spcPct val="90000"/>
            </a:lnSpc>
            <a:spcBef>
              <a:spcPct val="0"/>
            </a:spcBef>
            <a:spcAft>
              <a:spcPct val="35000"/>
            </a:spcAft>
            <a:buNone/>
          </a:pPr>
          <a:r>
            <a:rPr lang="fa-IR" sz="3600" b="1" kern="1200" dirty="0">
              <a:cs typeface="+mj-cs"/>
            </a:rPr>
            <a:t>اعمال حقوقی</a:t>
          </a:r>
          <a:endParaRPr lang="en-US" sz="3600" b="1" kern="1200" dirty="0">
            <a:cs typeface="+mj-cs"/>
          </a:endParaRPr>
        </a:p>
      </dsp:txBody>
      <dsp:txXfrm>
        <a:off x="1370671" y="681482"/>
        <a:ext cx="2685295" cy="1391850"/>
      </dsp:txXfrm>
    </dsp:sp>
    <dsp:sp modelId="{00009925-BF55-4B44-871C-C56897CBA150}">
      <dsp:nvSpPr>
        <dsp:cNvPr id="0" name=""/>
        <dsp:cNvSpPr/>
      </dsp:nvSpPr>
      <dsp:spPr>
        <a:xfrm>
          <a:off x="4593025" y="681482"/>
          <a:ext cx="2685295" cy="1391850"/>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marL="0" lvl="0" indent="0" algn="ctr" defTabSz="711200">
            <a:lnSpc>
              <a:spcPct val="90000"/>
            </a:lnSpc>
            <a:spcBef>
              <a:spcPct val="0"/>
            </a:spcBef>
            <a:spcAft>
              <a:spcPct val="35000"/>
            </a:spcAft>
            <a:buNone/>
          </a:pPr>
          <a:r>
            <a:rPr lang="fa-IR" sz="1600" b="1" kern="1200">
              <a:cs typeface="+mj-cs"/>
            </a:rPr>
            <a:t>کارهای ارادی است که به منظور ایجاد اثر حقوقی خاص شکل می گیرد و قانون نیز اثر دلخواه را بر آن بار می کند.</a:t>
          </a:r>
          <a:endParaRPr lang="en-US" sz="1600" b="1" kern="1200">
            <a:cs typeface="+mj-cs"/>
          </a:endParaRPr>
        </a:p>
      </dsp:txBody>
      <dsp:txXfrm>
        <a:off x="4593025" y="681482"/>
        <a:ext cx="2685295" cy="1391850"/>
      </dsp:txXfrm>
    </dsp:sp>
    <dsp:sp modelId="{A2A57971-ECEA-472B-B5E2-AE0A6C861E00}">
      <dsp:nvSpPr>
        <dsp:cNvPr id="0" name=""/>
        <dsp:cNvSpPr/>
      </dsp:nvSpPr>
      <dsp:spPr>
        <a:xfrm>
          <a:off x="7815379" y="681482"/>
          <a:ext cx="2685295" cy="1391850"/>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22860" rIns="22860" bIns="22860" numCol="1" spcCol="1270" anchor="ctr" anchorCtr="0">
          <a:noAutofit/>
        </a:bodyPr>
        <a:lstStyle/>
        <a:p>
          <a:pPr marL="0" lvl="0" indent="0" algn="ctr" defTabSz="1600200">
            <a:lnSpc>
              <a:spcPct val="90000"/>
            </a:lnSpc>
            <a:spcBef>
              <a:spcPct val="0"/>
            </a:spcBef>
            <a:spcAft>
              <a:spcPct val="35000"/>
            </a:spcAft>
            <a:buNone/>
          </a:pPr>
          <a:r>
            <a:rPr lang="fa-IR" sz="3600" b="1" kern="1200" dirty="0">
              <a:solidFill>
                <a:srgbClr val="FFFF00"/>
              </a:solidFill>
              <a:cs typeface="+mj-cs"/>
            </a:rPr>
            <a:t>قراردادها</a:t>
          </a:r>
          <a:endParaRPr lang="en-US" sz="3600" b="1" kern="1200" dirty="0">
            <a:solidFill>
              <a:srgbClr val="FFFF00"/>
            </a:solidFill>
            <a:cs typeface="+mj-cs"/>
          </a:endParaRPr>
        </a:p>
      </dsp:txBody>
      <dsp:txXfrm>
        <a:off x="7815379" y="681482"/>
        <a:ext cx="2685295" cy="1391850"/>
      </dsp:txXfrm>
    </dsp:sp>
    <dsp:sp modelId="{6CC03B63-D808-4186-901A-6B53D3F89041}">
      <dsp:nvSpPr>
        <dsp:cNvPr id="0" name=""/>
        <dsp:cNvSpPr/>
      </dsp:nvSpPr>
      <dsp:spPr>
        <a:xfrm>
          <a:off x="1370671" y="2278004"/>
          <a:ext cx="2685295" cy="1391850"/>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22860" rIns="22860" bIns="22860" numCol="1" spcCol="1270" anchor="ctr" anchorCtr="0">
          <a:noAutofit/>
        </a:bodyPr>
        <a:lstStyle/>
        <a:p>
          <a:pPr marL="0" lvl="0" indent="0" algn="ctr" defTabSz="1600200">
            <a:lnSpc>
              <a:spcPct val="90000"/>
            </a:lnSpc>
            <a:spcBef>
              <a:spcPct val="0"/>
            </a:spcBef>
            <a:spcAft>
              <a:spcPct val="35000"/>
            </a:spcAft>
            <a:buNone/>
          </a:pPr>
          <a:r>
            <a:rPr lang="fa-IR" sz="3600" b="1" kern="1200" dirty="0">
              <a:cs typeface="+mj-cs"/>
            </a:rPr>
            <a:t>وقایع حقوقی</a:t>
          </a:r>
          <a:endParaRPr lang="en-US" sz="3600" b="1" kern="1200" dirty="0">
            <a:cs typeface="+mj-cs"/>
          </a:endParaRPr>
        </a:p>
      </dsp:txBody>
      <dsp:txXfrm>
        <a:off x="1370671" y="2278004"/>
        <a:ext cx="2685295" cy="1391850"/>
      </dsp:txXfrm>
    </dsp:sp>
    <dsp:sp modelId="{4AF660CB-35E0-434A-94DE-E594319AB3EC}">
      <dsp:nvSpPr>
        <dsp:cNvPr id="0" name=""/>
        <dsp:cNvSpPr/>
      </dsp:nvSpPr>
      <dsp:spPr>
        <a:xfrm>
          <a:off x="4593025" y="2278004"/>
          <a:ext cx="2685295" cy="1391850"/>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marL="0" lvl="0" indent="0" algn="ctr" defTabSz="711200">
            <a:lnSpc>
              <a:spcPct val="90000"/>
            </a:lnSpc>
            <a:spcBef>
              <a:spcPct val="0"/>
            </a:spcBef>
            <a:spcAft>
              <a:spcPct val="35000"/>
            </a:spcAft>
            <a:buNone/>
          </a:pPr>
          <a:r>
            <a:rPr lang="fa-IR" sz="1600" b="1" kern="1200">
              <a:cs typeface="+mj-cs"/>
            </a:rPr>
            <a:t>وقایع ای ارادی یا غیر ارادی است که آثار حقوقی آن نتیجه ی اراده ی شخص یا قرارداد نیست و به حکم قانون به وجود می آید.</a:t>
          </a:r>
          <a:endParaRPr lang="en-US" sz="1600" b="1" kern="1200">
            <a:cs typeface="+mj-cs"/>
          </a:endParaRPr>
        </a:p>
      </dsp:txBody>
      <dsp:txXfrm>
        <a:off x="4593025" y="2278004"/>
        <a:ext cx="2685295" cy="1391850"/>
      </dsp:txXfrm>
    </dsp:sp>
    <dsp:sp modelId="{80F09BEE-A740-4D38-A9BD-FA3542284BC6}">
      <dsp:nvSpPr>
        <dsp:cNvPr id="0" name=""/>
        <dsp:cNvSpPr/>
      </dsp:nvSpPr>
      <dsp:spPr>
        <a:xfrm>
          <a:off x="7815379" y="2278004"/>
          <a:ext cx="2685295" cy="1391850"/>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fa-IR" sz="2000" b="1" kern="1200" dirty="0">
              <a:cs typeface="+mj-cs"/>
            </a:rPr>
            <a:t>تولد و فوت</a:t>
          </a:r>
        </a:p>
        <a:p>
          <a:pPr marL="0" lvl="0" indent="0" algn="ctr" defTabSz="889000">
            <a:lnSpc>
              <a:spcPct val="90000"/>
            </a:lnSpc>
            <a:spcBef>
              <a:spcPct val="0"/>
            </a:spcBef>
            <a:spcAft>
              <a:spcPct val="35000"/>
            </a:spcAft>
            <a:buNone/>
          </a:pPr>
          <a:r>
            <a:rPr lang="fa-IR" sz="2000" b="1" kern="1200" dirty="0">
              <a:cs typeface="+mj-cs"/>
            </a:rPr>
            <a:t> از بین بردن مال غیر</a:t>
          </a:r>
          <a:endParaRPr lang="en-US" sz="2000" b="1" kern="1200" dirty="0">
            <a:cs typeface="+mj-cs"/>
          </a:endParaRPr>
        </a:p>
      </dsp:txBody>
      <dsp:txXfrm>
        <a:off x="7815379" y="2278004"/>
        <a:ext cx="2685295" cy="1391850"/>
      </dsp:txXfrm>
    </dsp:sp>
  </dsp:spTree>
</dsp:drawing>
</file>

<file path=ppt/diagrams/drawing1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8A1754C-FA6F-4E30-A4C6-13CA42B2A7C0}">
      <dsp:nvSpPr>
        <dsp:cNvPr id="0" name=""/>
        <dsp:cNvSpPr/>
      </dsp:nvSpPr>
      <dsp:spPr>
        <a:xfrm>
          <a:off x="5257800" y="1936093"/>
          <a:ext cx="4117692" cy="479151"/>
        </a:xfrm>
        <a:custGeom>
          <a:avLst/>
          <a:gdLst/>
          <a:ahLst/>
          <a:cxnLst/>
          <a:rect l="0" t="0" r="0" b="0"/>
          <a:pathLst>
            <a:path>
              <a:moveTo>
                <a:pt x="0" y="0"/>
              </a:moveTo>
              <a:lnTo>
                <a:pt x="0" y="239575"/>
              </a:lnTo>
              <a:lnTo>
                <a:pt x="4117692" y="239575"/>
              </a:lnTo>
              <a:lnTo>
                <a:pt x="4117692" y="479151"/>
              </a:lnTo>
            </a:path>
          </a:pathLst>
        </a:custGeom>
        <a:noFill/>
        <a:ln w="38100" cap="flat" cmpd="sng" algn="ctr">
          <a:solidFill>
            <a:srgbClr val="7030A0"/>
          </a:solidFill>
          <a:prstDash val="solid"/>
          <a:miter lim="800000"/>
        </a:ln>
        <a:effectLst/>
      </dsp:spPr>
      <dsp:style>
        <a:lnRef idx="2">
          <a:scrgbClr r="0" g="0" b="0"/>
        </a:lnRef>
        <a:fillRef idx="0">
          <a:scrgbClr r="0" g="0" b="0"/>
        </a:fillRef>
        <a:effectRef idx="0">
          <a:scrgbClr r="0" g="0" b="0"/>
        </a:effectRef>
        <a:fontRef idx="minor"/>
      </dsp:style>
    </dsp:sp>
    <dsp:sp modelId="{F5A5EE9A-3464-441C-987F-A7D35FD54552}">
      <dsp:nvSpPr>
        <dsp:cNvPr id="0" name=""/>
        <dsp:cNvSpPr/>
      </dsp:nvSpPr>
      <dsp:spPr>
        <a:xfrm>
          <a:off x="5257800" y="1936093"/>
          <a:ext cx="1372564" cy="479151"/>
        </a:xfrm>
        <a:custGeom>
          <a:avLst/>
          <a:gdLst/>
          <a:ahLst/>
          <a:cxnLst/>
          <a:rect l="0" t="0" r="0" b="0"/>
          <a:pathLst>
            <a:path>
              <a:moveTo>
                <a:pt x="0" y="0"/>
              </a:moveTo>
              <a:lnTo>
                <a:pt x="0" y="239575"/>
              </a:lnTo>
              <a:lnTo>
                <a:pt x="1372564" y="239575"/>
              </a:lnTo>
              <a:lnTo>
                <a:pt x="1372564" y="479151"/>
              </a:lnTo>
            </a:path>
          </a:pathLst>
        </a:custGeom>
        <a:noFill/>
        <a:ln w="38100" cap="flat" cmpd="sng" algn="ctr">
          <a:solidFill>
            <a:srgbClr val="7030A0"/>
          </a:solidFill>
          <a:prstDash val="solid"/>
          <a:miter lim="800000"/>
        </a:ln>
        <a:effectLst/>
      </dsp:spPr>
      <dsp:style>
        <a:lnRef idx="2">
          <a:scrgbClr r="0" g="0" b="0"/>
        </a:lnRef>
        <a:fillRef idx="0">
          <a:scrgbClr r="0" g="0" b="0"/>
        </a:fillRef>
        <a:effectRef idx="0">
          <a:scrgbClr r="0" g="0" b="0"/>
        </a:effectRef>
        <a:fontRef idx="minor"/>
      </dsp:style>
    </dsp:sp>
    <dsp:sp modelId="{A67AC3D5-DC63-4E07-8D8B-546BF974FA00}">
      <dsp:nvSpPr>
        <dsp:cNvPr id="0" name=""/>
        <dsp:cNvSpPr/>
      </dsp:nvSpPr>
      <dsp:spPr>
        <a:xfrm>
          <a:off x="3885235" y="1936093"/>
          <a:ext cx="1372564" cy="479151"/>
        </a:xfrm>
        <a:custGeom>
          <a:avLst/>
          <a:gdLst/>
          <a:ahLst/>
          <a:cxnLst/>
          <a:rect l="0" t="0" r="0" b="0"/>
          <a:pathLst>
            <a:path>
              <a:moveTo>
                <a:pt x="1372564" y="0"/>
              </a:moveTo>
              <a:lnTo>
                <a:pt x="1372564" y="239575"/>
              </a:lnTo>
              <a:lnTo>
                <a:pt x="0" y="239575"/>
              </a:lnTo>
              <a:lnTo>
                <a:pt x="0" y="479151"/>
              </a:lnTo>
            </a:path>
          </a:pathLst>
        </a:custGeom>
        <a:noFill/>
        <a:ln w="38100" cap="flat" cmpd="sng" algn="ctr">
          <a:solidFill>
            <a:srgbClr val="7030A0"/>
          </a:solidFill>
          <a:prstDash val="solid"/>
          <a:miter lim="800000"/>
        </a:ln>
        <a:effectLst/>
      </dsp:spPr>
      <dsp:style>
        <a:lnRef idx="2">
          <a:scrgbClr r="0" g="0" b="0"/>
        </a:lnRef>
        <a:fillRef idx="0">
          <a:scrgbClr r="0" g="0" b="0"/>
        </a:fillRef>
        <a:effectRef idx="0">
          <a:scrgbClr r="0" g="0" b="0"/>
        </a:effectRef>
        <a:fontRef idx="minor"/>
      </dsp:style>
    </dsp:sp>
    <dsp:sp modelId="{694B4E6E-DED6-4290-9D45-C6D8624D1236}">
      <dsp:nvSpPr>
        <dsp:cNvPr id="0" name=""/>
        <dsp:cNvSpPr/>
      </dsp:nvSpPr>
      <dsp:spPr>
        <a:xfrm>
          <a:off x="1140107" y="1936093"/>
          <a:ext cx="4117692" cy="479151"/>
        </a:xfrm>
        <a:custGeom>
          <a:avLst/>
          <a:gdLst/>
          <a:ahLst/>
          <a:cxnLst/>
          <a:rect l="0" t="0" r="0" b="0"/>
          <a:pathLst>
            <a:path>
              <a:moveTo>
                <a:pt x="4117692" y="0"/>
              </a:moveTo>
              <a:lnTo>
                <a:pt x="4117692" y="239575"/>
              </a:lnTo>
              <a:lnTo>
                <a:pt x="0" y="239575"/>
              </a:lnTo>
              <a:lnTo>
                <a:pt x="0" y="479151"/>
              </a:lnTo>
            </a:path>
          </a:pathLst>
        </a:custGeom>
        <a:noFill/>
        <a:ln w="38100" cap="flat" cmpd="sng" algn="ctr">
          <a:solidFill>
            <a:srgbClr val="7030A0"/>
          </a:solidFill>
          <a:prstDash val="solid"/>
          <a:miter lim="800000"/>
        </a:ln>
        <a:effectLst/>
      </dsp:spPr>
      <dsp:style>
        <a:lnRef idx="2">
          <a:scrgbClr r="0" g="0" b="0"/>
        </a:lnRef>
        <a:fillRef idx="0">
          <a:scrgbClr r="0" g="0" b="0"/>
        </a:fillRef>
        <a:effectRef idx="0">
          <a:scrgbClr r="0" g="0" b="0"/>
        </a:effectRef>
        <a:fontRef idx="minor"/>
      </dsp:style>
    </dsp:sp>
    <dsp:sp modelId="{5D95FAC2-90A2-4F62-B478-320D3ECC9816}">
      <dsp:nvSpPr>
        <dsp:cNvPr id="0" name=""/>
        <dsp:cNvSpPr/>
      </dsp:nvSpPr>
      <dsp:spPr>
        <a:xfrm>
          <a:off x="2507514" y="795255"/>
          <a:ext cx="5500570" cy="1140837"/>
        </a:xfrm>
        <a:prstGeom prst="rect">
          <a:avLst/>
        </a:prstGeom>
        <a:solidFill>
          <a:srgbClr val="7030A0"/>
        </a:solidFill>
        <a:ln w="38100" cap="flat" cmpd="sng" algn="ctr">
          <a:solidFill>
            <a:srgbClr val="7030A0"/>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9050" tIns="19050" rIns="19050" bIns="19050" numCol="1" spcCol="1270" anchor="ctr" anchorCtr="0">
          <a:noAutofit/>
        </a:bodyPr>
        <a:lstStyle/>
        <a:p>
          <a:pPr marL="0" lvl="0" indent="0" algn="ctr" defTabSz="1333500">
            <a:lnSpc>
              <a:spcPct val="90000"/>
            </a:lnSpc>
            <a:spcBef>
              <a:spcPct val="0"/>
            </a:spcBef>
            <a:spcAft>
              <a:spcPct val="35000"/>
            </a:spcAft>
            <a:buNone/>
          </a:pPr>
          <a:r>
            <a:rPr lang="fa-IR" sz="3000" b="1" kern="1200" dirty="0">
              <a:solidFill>
                <a:srgbClr val="FFFF00"/>
              </a:solidFill>
              <a:cs typeface="+mj-cs"/>
            </a:rPr>
            <a:t>شرایط اساسی  صحت معامله طبق ماده ی ۱۹۰ قانون مدنی</a:t>
          </a:r>
          <a:endParaRPr lang="en-US" sz="3000" b="1" kern="1200" dirty="0">
            <a:solidFill>
              <a:srgbClr val="FFFF00"/>
            </a:solidFill>
            <a:cs typeface="+mj-cs"/>
          </a:endParaRPr>
        </a:p>
      </dsp:txBody>
      <dsp:txXfrm>
        <a:off x="2507514" y="795255"/>
        <a:ext cx="5500570" cy="1140837"/>
      </dsp:txXfrm>
    </dsp:sp>
    <dsp:sp modelId="{0C837893-EF76-4FB4-8E9F-9A38115FB722}">
      <dsp:nvSpPr>
        <dsp:cNvPr id="0" name=""/>
        <dsp:cNvSpPr/>
      </dsp:nvSpPr>
      <dsp:spPr>
        <a:xfrm>
          <a:off x="7118" y="2415244"/>
          <a:ext cx="2265976" cy="1140837"/>
        </a:xfrm>
        <a:prstGeom prst="rect">
          <a:avLst/>
        </a:prstGeom>
        <a:solidFill>
          <a:srgbClr val="7030A0"/>
        </a:solidFill>
        <a:ln w="38100" cap="flat" cmpd="sng" algn="ctr">
          <a:solidFill>
            <a:srgbClr val="7030A0"/>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9050" tIns="19050" rIns="19050" bIns="19050" numCol="1" spcCol="1270" anchor="ctr" anchorCtr="0">
          <a:noAutofit/>
        </a:bodyPr>
        <a:lstStyle/>
        <a:p>
          <a:pPr marL="0" lvl="0" indent="0" algn="ctr" defTabSz="1333500">
            <a:lnSpc>
              <a:spcPct val="90000"/>
            </a:lnSpc>
            <a:spcBef>
              <a:spcPct val="0"/>
            </a:spcBef>
            <a:spcAft>
              <a:spcPct val="35000"/>
            </a:spcAft>
            <a:buNone/>
          </a:pPr>
          <a:r>
            <a:rPr lang="fa-IR" sz="3000" b="1" kern="1200">
              <a:solidFill>
                <a:srgbClr val="FFFF00"/>
              </a:solidFill>
              <a:cs typeface="+mj-cs"/>
            </a:rPr>
            <a:t>قصد طرفین و رضای آنها</a:t>
          </a:r>
          <a:endParaRPr lang="en-US" sz="3000" b="1" kern="1200">
            <a:solidFill>
              <a:srgbClr val="FFFF00"/>
            </a:solidFill>
            <a:cs typeface="+mj-cs"/>
          </a:endParaRPr>
        </a:p>
      </dsp:txBody>
      <dsp:txXfrm>
        <a:off x="7118" y="2415244"/>
        <a:ext cx="2265976" cy="1140837"/>
      </dsp:txXfrm>
    </dsp:sp>
    <dsp:sp modelId="{3F623EDE-4A28-41E4-ABB1-73DA99F43202}">
      <dsp:nvSpPr>
        <dsp:cNvPr id="0" name=""/>
        <dsp:cNvSpPr/>
      </dsp:nvSpPr>
      <dsp:spPr>
        <a:xfrm>
          <a:off x="2752247" y="2415244"/>
          <a:ext cx="2265976" cy="1140837"/>
        </a:xfrm>
        <a:prstGeom prst="rect">
          <a:avLst/>
        </a:prstGeom>
        <a:solidFill>
          <a:srgbClr val="7030A0"/>
        </a:solidFill>
        <a:ln w="38100" cap="flat" cmpd="sng" algn="ctr">
          <a:solidFill>
            <a:srgbClr val="7030A0"/>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9050" tIns="19050" rIns="19050" bIns="19050" numCol="1" spcCol="1270" anchor="ctr" anchorCtr="0">
          <a:noAutofit/>
        </a:bodyPr>
        <a:lstStyle/>
        <a:p>
          <a:pPr marL="0" lvl="0" indent="0" algn="ctr" defTabSz="1333500">
            <a:lnSpc>
              <a:spcPct val="90000"/>
            </a:lnSpc>
            <a:spcBef>
              <a:spcPct val="0"/>
            </a:spcBef>
            <a:spcAft>
              <a:spcPct val="35000"/>
            </a:spcAft>
            <a:buNone/>
          </a:pPr>
          <a:r>
            <a:rPr lang="fa-IR" sz="3000" b="1" kern="1200">
              <a:solidFill>
                <a:srgbClr val="FFFF00"/>
              </a:solidFill>
              <a:cs typeface="+mj-cs"/>
            </a:rPr>
            <a:t>اهلیت طرفین</a:t>
          </a:r>
          <a:endParaRPr lang="en-US" sz="3000" b="1" kern="1200">
            <a:solidFill>
              <a:srgbClr val="FFFF00"/>
            </a:solidFill>
            <a:cs typeface="+mj-cs"/>
          </a:endParaRPr>
        </a:p>
      </dsp:txBody>
      <dsp:txXfrm>
        <a:off x="2752247" y="2415244"/>
        <a:ext cx="2265976" cy="1140837"/>
      </dsp:txXfrm>
    </dsp:sp>
    <dsp:sp modelId="{90715CB4-15F1-441A-B833-4056AA6E7C81}">
      <dsp:nvSpPr>
        <dsp:cNvPr id="0" name=""/>
        <dsp:cNvSpPr/>
      </dsp:nvSpPr>
      <dsp:spPr>
        <a:xfrm>
          <a:off x="5497375" y="2415244"/>
          <a:ext cx="2265976" cy="1140837"/>
        </a:xfrm>
        <a:prstGeom prst="rect">
          <a:avLst/>
        </a:prstGeom>
        <a:solidFill>
          <a:srgbClr val="7030A0"/>
        </a:solidFill>
        <a:ln w="38100" cap="flat" cmpd="sng" algn="ctr">
          <a:solidFill>
            <a:srgbClr val="7030A0"/>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9050" tIns="19050" rIns="19050" bIns="19050" numCol="1" spcCol="1270" anchor="ctr" anchorCtr="0">
          <a:noAutofit/>
        </a:bodyPr>
        <a:lstStyle/>
        <a:p>
          <a:pPr marL="0" lvl="0" indent="0" algn="ctr" defTabSz="1333500">
            <a:lnSpc>
              <a:spcPct val="90000"/>
            </a:lnSpc>
            <a:spcBef>
              <a:spcPct val="0"/>
            </a:spcBef>
            <a:spcAft>
              <a:spcPct val="35000"/>
            </a:spcAft>
            <a:buNone/>
          </a:pPr>
          <a:r>
            <a:rPr lang="fa-IR" sz="3000" b="1" kern="1200">
              <a:solidFill>
                <a:srgbClr val="FFFF00"/>
              </a:solidFill>
              <a:cs typeface="+mj-cs"/>
            </a:rPr>
            <a:t>موضوع معین که مورد معامله باشد</a:t>
          </a:r>
          <a:endParaRPr lang="en-US" sz="3000" b="1" kern="1200">
            <a:solidFill>
              <a:srgbClr val="FFFF00"/>
            </a:solidFill>
            <a:cs typeface="+mj-cs"/>
          </a:endParaRPr>
        </a:p>
      </dsp:txBody>
      <dsp:txXfrm>
        <a:off x="5497375" y="2415244"/>
        <a:ext cx="2265976" cy="1140837"/>
      </dsp:txXfrm>
    </dsp:sp>
    <dsp:sp modelId="{44F7CBD9-69E8-4243-A30C-8AA05108F057}">
      <dsp:nvSpPr>
        <dsp:cNvPr id="0" name=""/>
        <dsp:cNvSpPr/>
      </dsp:nvSpPr>
      <dsp:spPr>
        <a:xfrm>
          <a:off x="8242504" y="2415244"/>
          <a:ext cx="2265976" cy="1140837"/>
        </a:xfrm>
        <a:prstGeom prst="rect">
          <a:avLst/>
        </a:prstGeom>
        <a:solidFill>
          <a:srgbClr val="7030A0"/>
        </a:solidFill>
        <a:ln w="38100" cap="flat" cmpd="sng" algn="ctr">
          <a:solidFill>
            <a:srgbClr val="7030A0"/>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9050" tIns="19050" rIns="19050" bIns="19050" numCol="1" spcCol="1270" anchor="ctr" anchorCtr="0">
          <a:noAutofit/>
        </a:bodyPr>
        <a:lstStyle/>
        <a:p>
          <a:pPr marL="0" lvl="0" indent="0" algn="ctr" defTabSz="1333500">
            <a:lnSpc>
              <a:spcPct val="90000"/>
            </a:lnSpc>
            <a:spcBef>
              <a:spcPct val="0"/>
            </a:spcBef>
            <a:spcAft>
              <a:spcPct val="35000"/>
            </a:spcAft>
            <a:buNone/>
          </a:pPr>
          <a:r>
            <a:rPr lang="fa-IR" sz="3000" b="1" kern="1200">
              <a:solidFill>
                <a:srgbClr val="FFFF00"/>
              </a:solidFill>
              <a:cs typeface="+mj-cs"/>
            </a:rPr>
            <a:t>مشروعیت جهت معامله</a:t>
          </a:r>
          <a:endParaRPr lang="en-US" sz="3000" b="1" kern="1200">
            <a:solidFill>
              <a:srgbClr val="FFFF00"/>
            </a:solidFill>
            <a:cs typeface="+mj-cs"/>
          </a:endParaRPr>
        </a:p>
      </dsp:txBody>
      <dsp:txXfrm>
        <a:off x="8242504" y="2415244"/>
        <a:ext cx="2265976" cy="1140837"/>
      </dsp:txXfrm>
    </dsp:sp>
  </dsp:spTree>
</dsp:drawing>
</file>

<file path=ppt/diagrams/drawing1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FB54E78-D892-473A-8B0F-A0C8E78EBF14}">
      <dsp:nvSpPr>
        <dsp:cNvPr id="0" name=""/>
        <dsp:cNvSpPr/>
      </dsp:nvSpPr>
      <dsp:spPr>
        <a:xfrm>
          <a:off x="1774" y="1484086"/>
          <a:ext cx="2766329" cy="1383164"/>
        </a:xfrm>
        <a:prstGeom prst="roundRect">
          <a:avLst>
            <a:gd name="adj" fmla="val 10000"/>
          </a:avLst>
        </a:prstGeom>
        <a:solidFill>
          <a:srgbClr val="7030A0"/>
        </a:solidFill>
        <a:ln w="38100" cap="flat" cmpd="sng" algn="ctr">
          <a:solidFill>
            <a:scrgbClr r="0" g="0" b="0"/>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1590" tIns="21590" rIns="21590" bIns="21590" numCol="1" spcCol="1270" anchor="ctr" anchorCtr="0">
          <a:noAutofit/>
        </a:bodyPr>
        <a:lstStyle/>
        <a:p>
          <a:pPr marL="0" lvl="0" indent="0" algn="ctr" defTabSz="1511300">
            <a:lnSpc>
              <a:spcPct val="90000"/>
            </a:lnSpc>
            <a:spcBef>
              <a:spcPct val="0"/>
            </a:spcBef>
            <a:spcAft>
              <a:spcPct val="35000"/>
            </a:spcAft>
            <a:buNone/>
          </a:pPr>
          <a:r>
            <a:rPr lang="fa-IR" sz="3400" b="1" kern="1200" dirty="0">
              <a:solidFill>
                <a:srgbClr val="FFFF00"/>
              </a:solidFill>
              <a:cs typeface="+mj-cs"/>
            </a:rPr>
            <a:t>اگر شروط عقد نباشد</a:t>
          </a:r>
          <a:endParaRPr lang="en-US" sz="3400" b="1" kern="1200" dirty="0">
            <a:solidFill>
              <a:srgbClr val="FFFF00"/>
            </a:solidFill>
            <a:cs typeface="+mj-cs"/>
          </a:endParaRPr>
        </a:p>
      </dsp:txBody>
      <dsp:txXfrm>
        <a:off x="42285" y="1524597"/>
        <a:ext cx="2685307" cy="1302142"/>
      </dsp:txXfrm>
    </dsp:sp>
    <dsp:sp modelId="{F5B18917-69C2-4288-A0B5-B93F51B22957}">
      <dsp:nvSpPr>
        <dsp:cNvPr id="0" name=""/>
        <dsp:cNvSpPr/>
      </dsp:nvSpPr>
      <dsp:spPr>
        <a:xfrm rot="19457599">
          <a:off x="2640020" y="1749400"/>
          <a:ext cx="1362697" cy="57216"/>
        </a:xfrm>
        <a:custGeom>
          <a:avLst/>
          <a:gdLst/>
          <a:ahLst/>
          <a:cxnLst/>
          <a:rect l="0" t="0" r="0" b="0"/>
          <a:pathLst>
            <a:path>
              <a:moveTo>
                <a:pt x="0" y="28608"/>
              </a:moveTo>
              <a:lnTo>
                <a:pt x="1362697" y="28608"/>
              </a:lnTo>
            </a:path>
          </a:pathLst>
        </a:custGeom>
        <a:noFill/>
        <a:ln w="38100" cap="flat" cmpd="sng" algn="ctr">
          <a:solidFill>
            <a:scrgbClr r="0" g="0" b="0"/>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b="1" kern="1200">
            <a:solidFill>
              <a:srgbClr val="FF0000"/>
            </a:solidFill>
            <a:cs typeface="+mj-cs"/>
          </a:endParaRPr>
        </a:p>
      </dsp:txBody>
      <dsp:txXfrm>
        <a:off x="3287302" y="1743941"/>
        <a:ext cx="68134" cy="68134"/>
      </dsp:txXfrm>
    </dsp:sp>
    <dsp:sp modelId="{74108214-F473-4B21-A736-CDB8B9D0CBB9}">
      <dsp:nvSpPr>
        <dsp:cNvPr id="0" name=""/>
        <dsp:cNvSpPr/>
      </dsp:nvSpPr>
      <dsp:spPr>
        <a:xfrm>
          <a:off x="3874635" y="688767"/>
          <a:ext cx="2766329" cy="1383164"/>
        </a:xfrm>
        <a:prstGeom prst="roundRect">
          <a:avLst>
            <a:gd name="adj" fmla="val 10000"/>
          </a:avLst>
        </a:prstGeom>
        <a:solidFill>
          <a:schemeClr val="accent4">
            <a:hueOff val="0"/>
            <a:satOff val="0"/>
            <a:lumOff val="0"/>
            <a:alphaOff val="0"/>
          </a:schemeClr>
        </a:solidFill>
        <a:ln w="38100" cap="flat" cmpd="sng" algn="ctr">
          <a:solidFill>
            <a:scrgbClr r="0" g="0" b="0"/>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1590" tIns="21590" rIns="21590" bIns="21590" numCol="1" spcCol="1270" anchor="ctr" anchorCtr="0">
          <a:noAutofit/>
        </a:bodyPr>
        <a:lstStyle/>
        <a:p>
          <a:pPr marL="0" lvl="0" indent="0" algn="ctr" defTabSz="1511300">
            <a:lnSpc>
              <a:spcPct val="90000"/>
            </a:lnSpc>
            <a:spcBef>
              <a:spcPct val="0"/>
            </a:spcBef>
            <a:spcAft>
              <a:spcPct val="35000"/>
            </a:spcAft>
            <a:buNone/>
          </a:pPr>
          <a:r>
            <a:rPr lang="fa-IR" sz="3400" b="1" kern="1200">
              <a:solidFill>
                <a:srgbClr val="FF0000"/>
              </a:solidFill>
              <a:cs typeface="+mj-cs"/>
            </a:rPr>
            <a:t>عقد باطل</a:t>
          </a:r>
          <a:endParaRPr lang="en-US" sz="3400" b="1" kern="1200">
            <a:solidFill>
              <a:srgbClr val="FF0000"/>
            </a:solidFill>
            <a:cs typeface="+mj-cs"/>
          </a:endParaRPr>
        </a:p>
      </dsp:txBody>
      <dsp:txXfrm>
        <a:off x="3915146" y="729278"/>
        <a:ext cx="2685307" cy="1302142"/>
      </dsp:txXfrm>
    </dsp:sp>
    <dsp:sp modelId="{D2B7E942-2D37-4A85-BA4B-B84EA40F0AB5}">
      <dsp:nvSpPr>
        <dsp:cNvPr id="0" name=""/>
        <dsp:cNvSpPr/>
      </dsp:nvSpPr>
      <dsp:spPr>
        <a:xfrm>
          <a:off x="6640964" y="1351740"/>
          <a:ext cx="1106531" cy="57216"/>
        </a:xfrm>
        <a:custGeom>
          <a:avLst/>
          <a:gdLst/>
          <a:ahLst/>
          <a:cxnLst/>
          <a:rect l="0" t="0" r="0" b="0"/>
          <a:pathLst>
            <a:path>
              <a:moveTo>
                <a:pt x="0" y="28608"/>
              </a:moveTo>
              <a:lnTo>
                <a:pt x="1106531" y="28608"/>
              </a:lnTo>
            </a:path>
          </a:pathLst>
        </a:custGeom>
        <a:noFill/>
        <a:ln w="38100" cap="flat" cmpd="sng" algn="ctr">
          <a:solidFill>
            <a:scrgbClr r="0" g="0" b="0"/>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b="1" kern="1200">
            <a:solidFill>
              <a:srgbClr val="FF0000"/>
            </a:solidFill>
            <a:cs typeface="+mj-cs"/>
          </a:endParaRPr>
        </a:p>
      </dsp:txBody>
      <dsp:txXfrm>
        <a:off x="7166567" y="1352686"/>
        <a:ext cx="55326" cy="55326"/>
      </dsp:txXfrm>
    </dsp:sp>
    <dsp:sp modelId="{3CFE99EF-B734-461E-91A2-429F1B92195A}">
      <dsp:nvSpPr>
        <dsp:cNvPr id="0" name=""/>
        <dsp:cNvSpPr/>
      </dsp:nvSpPr>
      <dsp:spPr>
        <a:xfrm>
          <a:off x="7747496" y="688767"/>
          <a:ext cx="2766329" cy="1383164"/>
        </a:xfrm>
        <a:prstGeom prst="roundRect">
          <a:avLst>
            <a:gd name="adj" fmla="val 10000"/>
          </a:avLst>
        </a:prstGeom>
        <a:solidFill>
          <a:schemeClr val="accent5">
            <a:hueOff val="0"/>
            <a:satOff val="0"/>
            <a:lumOff val="0"/>
            <a:alphaOff val="0"/>
          </a:schemeClr>
        </a:solidFill>
        <a:ln w="38100" cap="flat" cmpd="sng" algn="ctr">
          <a:solidFill>
            <a:scrgbClr r="0" g="0" b="0"/>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1590" tIns="21590" rIns="21590" bIns="21590" numCol="1" spcCol="1270" anchor="ctr" anchorCtr="0">
          <a:noAutofit/>
        </a:bodyPr>
        <a:lstStyle/>
        <a:p>
          <a:pPr marL="0" lvl="0" indent="0" algn="ctr" defTabSz="1511300">
            <a:lnSpc>
              <a:spcPct val="90000"/>
            </a:lnSpc>
            <a:spcBef>
              <a:spcPct val="0"/>
            </a:spcBef>
            <a:spcAft>
              <a:spcPct val="35000"/>
            </a:spcAft>
            <a:buNone/>
          </a:pPr>
          <a:r>
            <a:rPr lang="fa-IR" sz="3400" b="1" kern="1200" dirty="0">
              <a:solidFill>
                <a:srgbClr val="FFFF00"/>
              </a:solidFill>
              <a:cs typeface="+mj-cs"/>
            </a:rPr>
            <a:t>وجود خارجی ندارد</a:t>
          </a:r>
          <a:endParaRPr lang="en-US" sz="3400" b="1" kern="1200" dirty="0">
            <a:solidFill>
              <a:srgbClr val="FFFF00"/>
            </a:solidFill>
            <a:cs typeface="+mj-cs"/>
          </a:endParaRPr>
        </a:p>
      </dsp:txBody>
      <dsp:txXfrm>
        <a:off x="7788007" y="729278"/>
        <a:ext cx="2685307" cy="1302142"/>
      </dsp:txXfrm>
    </dsp:sp>
    <dsp:sp modelId="{0B71641B-9FAF-453C-98AC-720405A1F499}">
      <dsp:nvSpPr>
        <dsp:cNvPr id="0" name=""/>
        <dsp:cNvSpPr/>
      </dsp:nvSpPr>
      <dsp:spPr>
        <a:xfrm rot="2142401">
          <a:off x="2640020" y="2544720"/>
          <a:ext cx="1362697" cy="57216"/>
        </a:xfrm>
        <a:custGeom>
          <a:avLst/>
          <a:gdLst/>
          <a:ahLst/>
          <a:cxnLst/>
          <a:rect l="0" t="0" r="0" b="0"/>
          <a:pathLst>
            <a:path>
              <a:moveTo>
                <a:pt x="0" y="28608"/>
              </a:moveTo>
              <a:lnTo>
                <a:pt x="1362697" y="28608"/>
              </a:lnTo>
            </a:path>
          </a:pathLst>
        </a:custGeom>
        <a:noFill/>
        <a:ln w="38100" cap="flat" cmpd="sng" algn="ctr">
          <a:solidFill>
            <a:scrgbClr r="0" g="0" b="0"/>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b="1" kern="1200">
            <a:solidFill>
              <a:srgbClr val="FF0000"/>
            </a:solidFill>
            <a:cs typeface="+mj-cs"/>
          </a:endParaRPr>
        </a:p>
      </dsp:txBody>
      <dsp:txXfrm>
        <a:off x="3287302" y="2539261"/>
        <a:ext cx="68134" cy="68134"/>
      </dsp:txXfrm>
    </dsp:sp>
    <dsp:sp modelId="{3ADCA97E-18D5-4AC8-B85A-E015E93D92B9}">
      <dsp:nvSpPr>
        <dsp:cNvPr id="0" name=""/>
        <dsp:cNvSpPr/>
      </dsp:nvSpPr>
      <dsp:spPr>
        <a:xfrm>
          <a:off x="3874635" y="2279406"/>
          <a:ext cx="2766329" cy="1383164"/>
        </a:xfrm>
        <a:prstGeom prst="roundRect">
          <a:avLst>
            <a:gd name="adj" fmla="val 10000"/>
          </a:avLst>
        </a:prstGeom>
        <a:solidFill>
          <a:schemeClr val="accent4">
            <a:hueOff val="0"/>
            <a:satOff val="0"/>
            <a:lumOff val="0"/>
            <a:alphaOff val="0"/>
          </a:schemeClr>
        </a:solidFill>
        <a:ln w="38100" cap="flat" cmpd="sng" algn="ctr">
          <a:solidFill>
            <a:scrgbClr r="0" g="0" b="0"/>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1590" tIns="21590" rIns="21590" bIns="21590" numCol="1" spcCol="1270" anchor="ctr" anchorCtr="0">
          <a:noAutofit/>
        </a:bodyPr>
        <a:lstStyle/>
        <a:p>
          <a:pPr marL="0" lvl="0" indent="0" algn="ctr" defTabSz="1511300">
            <a:lnSpc>
              <a:spcPct val="90000"/>
            </a:lnSpc>
            <a:spcBef>
              <a:spcPct val="0"/>
            </a:spcBef>
            <a:spcAft>
              <a:spcPct val="35000"/>
            </a:spcAft>
            <a:buNone/>
          </a:pPr>
          <a:r>
            <a:rPr lang="fa-IR" sz="3400" b="1" kern="1200">
              <a:solidFill>
                <a:srgbClr val="FF0000"/>
              </a:solidFill>
              <a:cs typeface="+mj-cs"/>
            </a:rPr>
            <a:t>عقد غیر نافذ</a:t>
          </a:r>
          <a:endParaRPr lang="en-US" sz="3400" b="1" kern="1200">
            <a:solidFill>
              <a:srgbClr val="FF0000"/>
            </a:solidFill>
            <a:cs typeface="+mj-cs"/>
          </a:endParaRPr>
        </a:p>
      </dsp:txBody>
      <dsp:txXfrm>
        <a:off x="3915146" y="2319917"/>
        <a:ext cx="2685307" cy="1302142"/>
      </dsp:txXfrm>
    </dsp:sp>
    <dsp:sp modelId="{41243941-3431-430F-B124-2F6818BDC070}">
      <dsp:nvSpPr>
        <dsp:cNvPr id="0" name=""/>
        <dsp:cNvSpPr/>
      </dsp:nvSpPr>
      <dsp:spPr>
        <a:xfrm>
          <a:off x="6640964" y="2942380"/>
          <a:ext cx="1106531" cy="57216"/>
        </a:xfrm>
        <a:custGeom>
          <a:avLst/>
          <a:gdLst/>
          <a:ahLst/>
          <a:cxnLst/>
          <a:rect l="0" t="0" r="0" b="0"/>
          <a:pathLst>
            <a:path>
              <a:moveTo>
                <a:pt x="0" y="28608"/>
              </a:moveTo>
              <a:lnTo>
                <a:pt x="1106531" y="28608"/>
              </a:lnTo>
            </a:path>
          </a:pathLst>
        </a:custGeom>
        <a:noFill/>
        <a:ln w="38100" cap="flat" cmpd="sng" algn="ctr">
          <a:solidFill>
            <a:scrgbClr r="0" g="0" b="0"/>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b="1" kern="1200">
            <a:solidFill>
              <a:srgbClr val="FF0000"/>
            </a:solidFill>
            <a:cs typeface="+mj-cs"/>
          </a:endParaRPr>
        </a:p>
      </dsp:txBody>
      <dsp:txXfrm>
        <a:off x="7166567" y="2943325"/>
        <a:ext cx="55326" cy="55326"/>
      </dsp:txXfrm>
    </dsp:sp>
    <dsp:sp modelId="{AE220E1B-0C0A-40D4-8D02-9025538B0BEF}">
      <dsp:nvSpPr>
        <dsp:cNvPr id="0" name=""/>
        <dsp:cNvSpPr/>
      </dsp:nvSpPr>
      <dsp:spPr>
        <a:xfrm>
          <a:off x="7747496" y="2279406"/>
          <a:ext cx="2766329" cy="1383164"/>
        </a:xfrm>
        <a:prstGeom prst="roundRect">
          <a:avLst>
            <a:gd name="adj" fmla="val 10000"/>
          </a:avLst>
        </a:prstGeom>
        <a:solidFill>
          <a:schemeClr val="accent5">
            <a:hueOff val="0"/>
            <a:satOff val="0"/>
            <a:lumOff val="0"/>
            <a:alphaOff val="0"/>
          </a:schemeClr>
        </a:solidFill>
        <a:ln w="38100" cap="flat" cmpd="sng" algn="ctr">
          <a:solidFill>
            <a:scrgbClr r="0" g="0" b="0"/>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1590" tIns="21590" rIns="21590" bIns="21590" numCol="1" spcCol="1270" anchor="ctr" anchorCtr="0">
          <a:noAutofit/>
        </a:bodyPr>
        <a:lstStyle/>
        <a:p>
          <a:pPr marL="0" lvl="0" indent="0" algn="ctr" defTabSz="1511300">
            <a:lnSpc>
              <a:spcPct val="90000"/>
            </a:lnSpc>
            <a:spcBef>
              <a:spcPct val="0"/>
            </a:spcBef>
            <a:spcAft>
              <a:spcPct val="35000"/>
            </a:spcAft>
            <a:buNone/>
          </a:pPr>
          <a:r>
            <a:rPr lang="fa-IR" sz="3400" b="1" kern="1200" dirty="0">
              <a:solidFill>
                <a:srgbClr val="FFFF00"/>
              </a:solidFill>
              <a:cs typeface="+mj-cs"/>
            </a:rPr>
            <a:t>قابل اصلاح است و الا باطل است</a:t>
          </a:r>
          <a:endParaRPr lang="en-US" sz="3400" b="1" kern="1200" dirty="0">
            <a:solidFill>
              <a:srgbClr val="FFFF00"/>
            </a:solidFill>
            <a:cs typeface="+mj-cs"/>
          </a:endParaRPr>
        </a:p>
      </dsp:txBody>
      <dsp:txXfrm>
        <a:off x="7788007" y="2319917"/>
        <a:ext cx="2685307" cy="1302142"/>
      </dsp:txXfrm>
    </dsp:sp>
  </dsp:spTree>
</dsp:drawing>
</file>

<file path=ppt/diagrams/drawing1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46F55A9-B172-4F54-AF21-90843BBB926B}">
      <dsp:nvSpPr>
        <dsp:cNvPr id="0" name=""/>
        <dsp:cNvSpPr/>
      </dsp:nvSpPr>
      <dsp:spPr>
        <a:xfrm>
          <a:off x="5134" y="1142762"/>
          <a:ext cx="1591716" cy="2065812"/>
        </a:xfrm>
        <a:prstGeom prst="roundRect">
          <a:avLst>
            <a:gd name="adj" fmla="val 10000"/>
          </a:avLst>
        </a:prstGeom>
        <a:solidFill>
          <a:schemeClr val="accent4">
            <a:hueOff val="0"/>
            <a:satOff val="0"/>
            <a:lumOff val="0"/>
            <a:alphaOff val="0"/>
          </a:schemeClr>
        </a:solidFill>
        <a:ln w="38100" cap="flat" cmpd="sng" algn="ctr">
          <a:solidFill>
            <a:scrgbClr r="0" g="0" b="0"/>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ctr" defTabSz="1244600">
            <a:lnSpc>
              <a:spcPct val="90000"/>
            </a:lnSpc>
            <a:spcBef>
              <a:spcPct val="0"/>
            </a:spcBef>
            <a:spcAft>
              <a:spcPct val="35000"/>
            </a:spcAft>
            <a:buNone/>
          </a:pPr>
          <a:r>
            <a:rPr lang="fa-IR" sz="2800" b="1" kern="1200">
              <a:solidFill>
                <a:srgbClr val="002060"/>
              </a:solidFill>
              <a:cs typeface="+mj-cs"/>
            </a:rPr>
            <a:t>تصور</a:t>
          </a:r>
          <a:endParaRPr lang="en-US" sz="2800" b="1" kern="1200">
            <a:solidFill>
              <a:srgbClr val="002060"/>
            </a:solidFill>
            <a:cs typeface="+mj-cs"/>
          </a:endParaRPr>
        </a:p>
      </dsp:txBody>
      <dsp:txXfrm>
        <a:off x="51754" y="1189382"/>
        <a:ext cx="1498476" cy="1972572"/>
      </dsp:txXfrm>
    </dsp:sp>
    <dsp:sp modelId="{98CBA9C1-E4B9-4A14-AD65-C100D3AA2B1B}">
      <dsp:nvSpPr>
        <dsp:cNvPr id="0" name=""/>
        <dsp:cNvSpPr/>
      </dsp:nvSpPr>
      <dsp:spPr>
        <a:xfrm>
          <a:off x="1756023" y="1978296"/>
          <a:ext cx="337443" cy="394745"/>
        </a:xfrm>
        <a:prstGeom prst="rightArrow">
          <a:avLst>
            <a:gd name="adj1" fmla="val 60000"/>
            <a:gd name="adj2" fmla="val 50000"/>
          </a:avLst>
        </a:prstGeom>
        <a:solidFill>
          <a:schemeClr val="accent4">
            <a:hueOff val="0"/>
            <a:satOff val="0"/>
            <a:lumOff val="0"/>
            <a:alphaOff val="0"/>
          </a:schemeClr>
        </a:solidFill>
        <a:ln w="38100">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889000">
            <a:lnSpc>
              <a:spcPct val="90000"/>
            </a:lnSpc>
            <a:spcBef>
              <a:spcPct val="0"/>
            </a:spcBef>
            <a:spcAft>
              <a:spcPct val="35000"/>
            </a:spcAft>
            <a:buNone/>
          </a:pPr>
          <a:endParaRPr lang="en-US" sz="2000" b="1" kern="1200">
            <a:solidFill>
              <a:srgbClr val="002060"/>
            </a:solidFill>
            <a:cs typeface="+mj-cs"/>
          </a:endParaRPr>
        </a:p>
      </dsp:txBody>
      <dsp:txXfrm>
        <a:off x="1756023" y="2057245"/>
        <a:ext cx="236210" cy="236847"/>
      </dsp:txXfrm>
    </dsp:sp>
    <dsp:sp modelId="{BFCF40E9-F6EA-4B90-A2B4-C62FA90A74CF}">
      <dsp:nvSpPr>
        <dsp:cNvPr id="0" name=""/>
        <dsp:cNvSpPr/>
      </dsp:nvSpPr>
      <dsp:spPr>
        <a:xfrm>
          <a:off x="2233538" y="1142762"/>
          <a:ext cx="1591716" cy="2065812"/>
        </a:xfrm>
        <a:prstGeom prst="roundRect">
          <a:avLst>
            <a:gd name="adj" fmla="val 10000"/>
          </a:avLst>
        </a:prstGeom>
        <a:solidFill>
          <a:schemeClr val="accent4">
            <a:hueOff val="2450223"/>
            <a:satOff val="-10194"/>
            <a:lumOff val="2402"/>
            <a:alphaOff val="0"/>
          </a:schemeClr>
        </a:solidFill>
        <a:ln w="38100" cap="flat" cmpd="sng" algn="ctr">
          <a:solidFill>
            <a:scrgbClr r="0" g="0" b="0"/>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ctr" defTabSz="1244600">
            <a:lnSpc>
              <a:spcPct val="90000"/>
            </a:lnSpc>
            <a:spcBef>
              <a:spcPct val="0"/>
            </a:spcBef>
            <a:spcAft>
              <a:spcPct val="35000"/>
            </a:spcAft>
            <a:buNone/>
          </a:pPr>
          <a:r>
            <a:rPr lang="fa-IR" sz="2800" b="1" kern="1200">
              <a:solidFill>
                <a:srgbClr val="002060"/>
              </a:solidFill>
              <a:cs typeface="+mj-cs"/>
            </a:rPr>
            <a:t>سنجش</a:t>
          </a:r>
          <a:endParaRPr lang="en-US" sz="2800" b="1" kern="1200">
            <a:solidFill>
              <a:srgbClr val="002060"/>
            </a:solidFill>
            <a:cs typeface="+mj-cs"/>
          </a:endParaRPr>
        </a:p>
      </dsp:txBody>
      <dsp:txXfrm>
        <a:off x="2280158" y="1189382"/>
        <a:ext cx="1498476" cy="1972572"/>
      </dsp:txXfrm>
    </dsp:sp>
    <dsp:sp modelId="{0D312A8A-BBA5-45B6-BFC6-F296D38335BE}">
      <dsp:nvSpPr>
        <dsp:cNvPr id="0" name=""/>
        <dsp:cNvSpPr/>
      </dsp:nvSpPr>
      <dsp:spPr>
        <a:xfrm>
          <a:off x="3984426" y="1978296"/>
          <a:ext cx="337443" cy="394745"/>
        </a:xfrm>
        <a:prstGeom prst="rightArrow">
          <a:avLst>
            <a:gd name="adj1" fmla="val 60000"/>
            <a:gd name="adj2" fmla="val 50000"/>
          </a:avLst>
        </a:prstGeom>
        <a:solidFill>
          <a:schemeClr val="accent4">
            <a:hueOff val="3266964"/>
            <a:satOff val="-13592"/>
            <a:lumOff val="3203"/>
            <a:alphaOff val="0"/>
          </a:schemeClr>
        </a:solidFill>
        <a:ln w="38100">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889000">
            <a:lnSpc>
              <a:spcPct val="90000"/>
            </a:lnSpc>
            <a:spcBef>
              <a:spcPct val="0"/>
            </a:spcBef>
            <a:spcAft>
              <a:spcPct val="35000"/>
            </a:spcAft>
            <a:buNone/>
          </a:pPr>
          <a:endParaRPr lang="en-US" sz="2000" b="1" kern="1200">
            <a:solidFill>
              <a:srgbClr val="002060"/>
            </a:solidFill>
            <a:cs typeface="+mj-cs"/>
          </a:endParaRPr>
        </a:p>
      </dsp:txBody>
      <dsp:txXfrm>
        <a:off x="3984426" y="2057245"/>
        <a:ext cx="236210" cy="236847"/>
      </dsp:txXfrm>
    </dsp:sp>
    <dsp:sp modelId="{F0E2AA33-9C70-4CBC-BD01-3ED78050BEA4}">
      <dsp:nvSpPr>
        <dsp:cNvPr id="0" name=""/>
        <dsp:cNvSpPr/>
      </dsp:nvSpPr>
      <dsp:spPr>
        <a:xfrm>
          <a:off x="4461941" y="1142762"/>
          <a:ext cx="1591716" cy="2065812"/>
        </a:xfrm>
        <a:prstGeom prst="roundRect">
          <a:avLst>
            <a:gd name="adj" fmla="val 10000"/>
          </a:avLst>
        </a:prstGeom>
        <a:solidFill>
          <a:schemeClr val="accent4">
            <a:hueOff val="4900445"/>
            <a:satOff val="-20388"/>
            <a:lumOff val="4804"/>
            <a:alphaOff val="0"/>
          </a:schemeClr>
        </a:solidFill>
        <a:ln w="38100" cap="flat" cmpd="sng" algn="ctr">
          <a:solidFill>
            <a:scrgbClr r="0" g="0" b="0"/>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ctr" defTabSz="1244600">
            <a:lnSpc>
              <a:spcPct val="90000"/>
            </a:lnSpc>
            <a:spcBef>
              <a:spcPct val="0"/>
            </a:spcBef>
            <a:spcAft>
              <a:spcPct val="35000"/>
            </a:spcAft>
            <a:buNone/>
          </a:pPr>
          <a:r>
            <a:rPr lang="fa-IR" sz="2800" b="1" kern="1200">
              <a:solidFill>
                <a:srgbClr val="002060"/>
              </a:solidFill>
              <a:cs typeface="+mj-cs"/>
            </a:rPr>
            <a:t>تصدیق لزوم</a:t>
          </a:r>
          <a:endParaRPr lang="en-US" sz="2800" b="1" kern="1200">
            <a:solidFill>
              <a:srgbClr val="002060"/>
            </a:solidFill>
            <a:cs typeface="+mj-cs"/>
          </a:endParaRPr>
        </a:p>
      </dsp:txBody>
      <dsp:txXfrm>
        <a:off x="4508561" y="1189382"/>
        <a:ext cx="1498476" cy="1972572"/>
      </dsp:txXfrm>
    </dsp:sp>
    <dsp:sp modelId="{7E5B6579-03DA-47D1-B4E7-77C7F0BFD452}">
      <dsp:nvSpPr>
        <dsp:cNvPr id="0" name=""/>
        <dsp:cNvSpPr/>
      </dsp:nvSpPr>
      <dsp:spPr>
        <a:xfrm>
          <a:off x="6212830" y="1978296"/>
          <a:ext cx="337443" cy="394745"/>
        </a:xfrm>
        <a:prstGeom prst="rightArrow">
          <a:avLst>
            <a:gd name="adj1" fmla="val 60000"/>
            <a:gd name="adj2" fmla="val 50000"/>
          </a:avLst>
        </a:prstGeom>
        <a:solidFill>
          <a:schemeClr val="accent4">
            <a:hueOff val="6533927"/>
            <a:satOff val="-27185"/>
            <a:lumOff val="6405"/>
            <a:alphaOff val="0"/>
          </a:schemeClr>
        </a:solidFill>
        <a:ln w="38100">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889000">
            <a:lnSpc>
              <a:spcPct val="90000"/>
            </a:lnSpc>
            <a:spcBef>
              <a:spcPct val="0"/>
            </a:spcBef>
            <a:spcAft>
              <a:spcPct val="35000"/>
            </a:spcAft>
            <a:buNone/>
          </a:pPr>
          <a:endParaRPr lang="en-US" sz="2000" b="1" kern="1200">
            <a:solidFill>
              <a:srgbClr val="002060"/>
            </a:solidFill>
            <a:cs typeface="+mj-cs"/>
          </a:endParaRPr>
        </a:p>
      </dsp:txBody>
      <dsp:txXfrm>
        <a:off x="6212830" y="2057245"/>
        <a:ext cx="236210" cy="236847"/>
      </dsp:txXfrm>
    </dsp:sp>
    <dsp:sp modelId="{6D2A3C58-04C1-458B-A3AB-42157D7DC4E3}">
      <dsp:nvSpPr>
        <dsp:cNvPr id="0" name=""/>
        <dsp:cNvSpPr/>
      </dsp:nvSpPr>
      <dsp:spPr>
        <a:xfrm>
          <a:off x="6690345" y="1142762"/>
          <a:ext cx="1591716" cy="2065812"/>
        </a:xfrm>
        <a:prstGeom prst="roundRect">
          <a:avLst>
            <a:gd name="adj" fmla="val 10000"/>
          </a:avLst>
        </a:prstGeom>
        <a:solidFill>
          <a:schemeClr val="accent4">
            <a:hueOff val="7350668"/>
            <a:satOff val="-30583"/>
            <a:lumOff val="7206"/>
            <a:alphaOff val="0"/>
          </a:schemeClr>
        </a:solidFill>
        <a:ln w="38100" cap="flat" cmpd="sng" algn="ctr">
          <a:solidFill>
            <a:scrgbClr r="0" g="0" b="0"/>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ctr" defTabSz="1244600">
            <a:lnSpc>
              <a:spcPct val="90000"/>
            </a:lnSpc>
            <a:spcBef>
              <a:spcPct val="0"/>
            </a:spcBef>
            <a:spcAft>
              <a:spcPct val="35000"/>
            </a:spcAft>
            <a:buNone/>
          </a:pPr>
          <a:r>
            <a:rPr lang="fa-IR" sz="2800" b="1" kern="1200">
              <a:solidFill>
                <a:srgbClr val="002060"/>
              </a:solidFill>
              <a:cs typeface="+mj-cs"/>
            </a:rPr>
            <a:t>مشتاق (رضا)</a:t>
          </a:r>
          <a:endParaRPr lang="en-US" sz="2800" b="1" kern="1200">
            <a:solidFill>
              <a:srgbClr val="002060"/>
            </a:solidFill>
            <a:cs typeface="+mj-cs"/>
          </a:endParaRPr>
        </a:p>
      </dsp:txBody>
      <dsp:txXfrm>
        <a:off x="6736965" y="1189382"/>
        <a:ext cx="1498476" cy="1972572"/>
      </dsp:txXfrm>
    </dsp:sp>
    <dsp:sp modelId="{3C968F46-65E1-4A79-87A3-FBC4EBA1C3FC}">
      <dsp:nvSpPr>
        <dsp:cNvPr id="0" name=""/>
        <dsp:cNvSpPr/>
      </dsp:nvSpPr>
      <dsp:spPr>
        <a:xfrm>
          <a:off x="8441233" y="1978296"/>
          <a:ext cx="337443" cy="394745"/>
        </a:xfrm>
        <a:prstGeom prst="rightArrow">
          <a:avLst>
            <a:gd name="adj1" fmla="val 60000"/>
            <a:gd name="adj2" fmla="val 50000"/>
          </a:avLst>
        </a:prstGeom>
        <a:solidFill>
          <a:schemeClr val="accent4">
            <a:hueOff val="9800891"/>
            <a:satOff val="-40777"/>
            <a:lumOff val="9608"/>
            <a:alphaOff val="0"/>
          </a:schemeClr>
        </a:solidFill>
        <a:ln w="38100">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889000">
            <a:lnSpc>
              <a:spcPct val="90000"/>
            </a:lnSpc>
            <a:spcBef>
              <a:spcPct val="0"/>
            </a:spcBef>
            <a:spcAft>
              <a:spcPct val="35000"/>
            </a:spcAft>
            <a:buNone/>
          </a:pPr>
          <a:endParaRPr lang="en-US" sz="2000" b="1" kern="1200">
            <a:solidFill>
              <a:srgbClr val="002060"/>
            </a:solidFill>
            <a:cs typeface="+mj-cs"/>
          </a:endParaRPr>
        </a:p>
      </dsp:txBody>
      <dsp:txXfrm>
        <a:off x="8441233" y="2057245"/>
        <a:ext cx="236210" cy="236847"/>
      </dsp:txXfrm>
    </dsp:sp>
    <dsp:sp modelId="{37ACFC10-CD5D-4EA1-9CBE-97310094EC56}">
      <dsp:nvSpPr>
        <dsp:cNvPr id="0" name=""/>
        <dsp:cNvSpPr/>
      </dsp:nvSpPr>
      <dsp:spPr>
        <a:xfrm>
          <a:off x="8918748" y="1142762"/>
          <a:ext cx="1591716" cy="2065812"/>
        </a:xfrm>
        <a:prstGeom prst="roundRect">
          <a:avLst>
            <a:gd name="adj" fmla="val 10000"/>
          </a:avLst>
        </a:prstGeom>
        <a:solidFill>
          <a:schemeClr val="accent4">
            <a:hueOff val="9800891"/>
            <a:satOff val="-40777"/>
            <a:lumOff val="9608"/>
            <a:alphaOff val="0"/>
          </a:schemeClr>
        </a:solidFill>
        <a:ln w="38100" cap="flat" cmpd="sng" algn="ctr">
          <a:solidFill>
            <a:scrgbClr r="0" g="0" b="0"/>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ctr" defTabSz="1244600">
            <a:lnSpc>
              <a:spcPct val="90000"/>
            </a:lnSpc>
            <a:spcBef>
              <a:spcPct val="0"/>
            </a:spcBef>
            <a:spcAft>
              <a:spcPct val="35000"/>
            </a:spcAft>
            <a:buNone/>
          </a:pPr>
          <a:r>
            <a:rPr lang="fa-IR" sz="2800" b="1" kern="1200" dirty="0">
              <a:solidFill>
                <a:srgbClr val="FFFF00"/>
              </a:solidFill>
              <a:cs typeface="+mj-cs"/>
            </a:rPr>
            <a:t>تصمیم </a:t>
          </a:r>
        </a:p>
        <a:p>
          <a:pPr marL="0" lvl="0" indent="0" algn="ctr" defTabSz="1244600">
            <a:lnSpc>
              <a:spcPct val="90000"/>
            </a:lnSpc>
            <a:spcBef>
              <a:spcPct val="0"/>
            </a:spcBef>
            <a:spcAft>
              <a:spcPct val="35000"/>
            </a:spcAft>
            <a:buNone/>
          </a:pPr>
          <a:r>
            <a:rPr lang="fa-IR" sz="2800" b="1" kern="1200" dirty="0">
              <a:solidFill>
                <a:srgbClr val="FFFF00"/>
              </a:solidFill>
              <a:cs typeface="+mj-cs"/>
            </a:rPr>
            <a:t>(قصد انشا)</a:t>
          </a:r>
          <a:endParaRPr lang="en-US" sz="2800" b="1" kern="1200" dirty="0">
            <a:solidFill>
              <a:srgbClr val="FFFF00"/>
            </a:solidFill>
            <a:cs typeface="+mj-cs"/>
          </a:endParaRPr>
        </a:p>
      </dsp:txBody>
      <dsp:txXfrm>
        <a:off x="8965368" y="1189382"/>
        <a:ext cx="1498476" cy="1972572"/>
      </dsp:txXfrm>
    </dsp:sp>
  </dsp:spTree>
</dsp:drawing>
</file>

<file path=ppt/diagrams/drawing1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1D9C18C-E167-40C4-A9FE-D7C2319AB08B}">
      <dsp:nvSpPr>
        <dsp:cNvPr id="0" name=""/>
        <dsp:cNvSpPr/>
      </dsp:nvSpPr>
      <dsp:spPr>
        <a:xfrm>
          <a:off x="5257800" y="1798278"/>
          <a:ext cx="2174490" cy="754781"/>
        </a:xfrm>
        <a:custGeom>
          <a:avLst/>
          <a:gdLst/>
          <a:ahLst/>
          <a:cxnLst/>
          <a:rect l="0" t="0" r="0" b="0"/>
          <a:pathLst>
            <a:path>
              <a:moveTo>
                <a:pt x="0" y="0"/>
              </a:moveTo>
              <a:lnTo>
                <a:pt x="0" y="377390"/>
              </a:lnTo>
              <a:lnTo>
                <a:pt x="2174490" y="377390"/>
              </a:lnTo>
              <a:lnTo>
                <a:pt x="2174490" y="754781"/>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A6E25272-AA5B-4D1F-B54C-6C4A1865F284}">
      <dsp:nvSpPr>
        <dsp:cNvPr id="0" name=""/>
        <dsp:cNvSpPr/>
      </dsp:nvSpPr>
      <dsp:spPr>
        <a:xfrm>
          <a:off x="3083309" y="1798278"/>
          <a:ext cx="2174490" cy="754781"/>
        </a:xfrm>
        <a:custGeom>
          <a:avLst/>
          <a:gdLst/>
          <a:ahLst/>
          <a:cxnLst/>
          <a:rect l="0" t="0" r="0" b="0"/>
          <a:pathLst>
            <a:path>
              <a:moveTo>
                <a:pt x="2174490" y="0"/>
              </a:moveTo>
              <a:lnTo>
                <a:pt x="2174490" y="377390"/>
              </a:lnTo>
              <a:lnTo>
                <a:pt x="0" y="377390"/>
              </a:lnTo>
              <a:lnTo>
                <a:pt x="0" y="754781"/>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F2EBE02E-E563-455C-A917-AB45B842CA8B}">
      <dsp:nvSpPr>
        <dsp:cNvPr id="0" name=""/>
        <dsp:cNvSpPr/>
      </dsp:nvSpPr>
      <dsp:spPr>
        <a:xfrm>
          <a:off x="3460700" y="1178"/>
          <a:ext cx="3594199" cy="1797099"/>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1750" tIns="31750" rIns="31750" bIns="31750" numCol="1" spcCol="1270" anchor="ctr" anchorCtr="0">
          <a:noAutofit/>
        </a:bodyPr>
        <a:lstStyle/>
        <a:p>
          <a:pPr marL="0" lvl="0" indent="0" algn="ctr" defTabSz="2222500">
            <a:lnSpc>
              <a:spcPct val="90000"/>
            </a:lnSpc>
            <a:spcBef>
              <a:spcPct val="0"/>
            </a:spcBef>
            <a:spcAft>
              <a:spcPct val="35000"/>
            </a:spcAft>
            <a:buNone/>
          </a:pPr>
          <a:r>
            <a:rPr lang="fa-IR" sz="5000" b="1" kern="1200" dirty="0">
              <a:solidFill>
                <a:srgbClr val="FFFF00"/>
              </a:solidFill>
              <a:cs typeface="+mj-cs"/>
            </a:rPr>
            <a:t>زایل کننده اراده</a:t>
          </a:r>
          <a:endParaRPr lang="en-US" sz="5000" b="1" kern="1200" dirty="0">
            <a:solidFill>
              <a:srgbClr val="FFFF00"/>
            </a:solidFill>
            <a:cs typeface="+mj-cs"/>
          </a:endParaRPr>
        </a:p>
      </dsp:txBody>
      <dsp:txXfrm>
        <a:off x="3460700" y="1178"/>
        <a:ext cx="3594199" cy="1797099"/>
      </dsp:txXfrm>
    </dsp:sp>
    <dsp:sp modelId="{F674BD02-FC60-4196-99C5-BBE9C66D909E}">
      <dsp:nvSpPr>
        <dsp:cNvPr id="0" name=""/>
        <dsp:cNvSpPr/>
      </dsp:nvSpPr>
      <dsp:spPr>
        <a:xfrm>
          <a:off x="1286209" y="2553059"/>
          <a:ext cx="3594199" cy="1797099"/>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1750" tIns="31750" rIns="31750" bIns="31750" numCol="1" spcCol="1270" anchor="ctr" anchorCtr="0">
          <a:noAutofit/>
        </a:bodyPr>
        <a:lstStyle/>
        <a:p>
          <a:pPr marL="0" lvl="0" indent="0" algn="ctr" defTabSz="2222500">
            <a:lnSpc>
              <a:spcPct val="90000"/>
            </a:lnSpc>
            <a:spcBef>
              <a:spcPct val="0"/>
            </a:spcBef>
            <a:spcAft>
              <a:spcPct val="35000"/>
            </a:spcAft>
            <a:buNone/>
          </a:pPr>
          <a:r>
            <a:rPr lang="fa-IR" sz="5000" b="1" kern="1200">
              <a:solidFill>
                <a:srgbClr val="FFFF00"/>
              </a:solidFill>
              <a:cs typeface="+mj-cs"/>
            </a:rPr>
            <a:t>اشتباه</a:t>
          </a:r>
          <a:endParaRPr lang="en-US" sz="5000" b="1" kern="1200">
            <a:solidFill>
              <a:srgbClr val="FFFF00"/>
            </a:solidFill>
            <a:cs typeface="+mj-cs"/>
          </a:endParaRPr>
        </a:p>
      </dsp:txBody>
      <dsp:txXfrm>
        <a:off x="1286209" y="2553059"/>
        <a:ext cx="3594199" cy="1797099"/>
      </dsp:txXfrm>
    </dsp:sp>
    <dsp:sp modelId="{BDA87E93-BEEF-41D2-B6AB-7285CD577BC3}">
      <dsp:nvSpPr>
        <dsp:cNvPr id="0" name=""/>
        <dsp:cNvSpPr/>
      </dsp:nvSpPr>
      <dsp:spPr>
        <a:xfrm>
          <a:off x="5635190" y="2553059"/>
          <a:ext cx="3594199" cy="1797099"/>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1750" tIns="31750" rIns="31750" bIns="31750" numCol="1" spcCol="1270" anchor="ctr" anchorCtr="0">
          <a:noAutofit/>
        </a:bodyPr>
        <a:lstStyle/>
        <a:p>
          <a:pPr marL="0" lvl="0" indent="0" algn="ctr" defTabSz="2222500">
            <a:lnSpc>
              <a:spcPct val="90000"/>
            </a:lnSpc>
            <a:spcBef>
              <a:spcPct val="0"/>
            </a:spcBef>
            <a:spcAft>
              <a:spcPct val="35000"/>
            </a:spcAft>
            <a:buNone/>
          </a:pPr>
          <a:r>
            <a:rPr lang="fa-IR" sz="5000" b="1" kern="1200">
              <a:solidFill>
                <a:srgbClr val="FFFF00"/>
              </a:solidFill>
              <a:cs typeface="+mj-cs"/>
            </a:rPr>
            <a:t>اکراه</a:t>
          </a:r>
          <a:endParaRPr lang="en-US" sz="5000" b="1" kern="1200">
            <a:solidFill>
              <a:srgbClr val="FFFF00"/>
            </a:solidFill>
            <a:cs typeface="+mj-cs"/>
          </a:endParaRPr>
        </a:p>
      </dsp:txBody>
      <dsp:txXfrm>
        <a:off x="5635190" y="2553059"/>
        <a:ext cx="3594199" cy="1797099"/>
      </dsp:txXfrm>
    </dsp:sp>
  </dsp:spTree>
</dsp:drawing>
</file>

<file path=ppt/diagrams/drawing1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3D517DD-D9E1-47F5-8FBB-F4672481DCED}">
      <dsp:nvSpPr>
        <dsp:cNvPr id="0" name=""/>
        <dsp:cNvSpPr/>
      </dsp:nvSpPr>
      <dsp:spPr>
        <a:xfrm>
          <a:off x="5257800" y="1292298"/>
          <a:ext cx="4349593" cy="1064990"/>
        </a:xfrm>
        <a:custGeom>
          <a:avLst/>
          <a:gdLst/>
          <a:ahLst/>
          <a:cxnLst/>
          <a:rect l="0" t="0" r="0" b="0"/>
          <a:pathLst>
            <a:path>
              <a:moveTo>
                <a:pt x="0" y="0"/>
              </a:moveTo>
              <a:lnTo>
                <a:pt x="0" y="883370"/>
              </a:lnTo>
              <a:lnTo>
                <a:pt x="4349593" y="883370"/>
              </a:lnTo>
              <a:lnTo>
                <a:pt x="4349593" y="1064990"/>
              </a:lnTo>
            </a:path>
          </a:pathLst>
        </a:custGeom>
        <a:noFill/>
        <a:ln w="38100" cap="flat" cmpd="sng" algn="ctr">
          <a:solidFill>
            <a:srgbClr val="7030A0"/>
          </a:solidFill>
          <a:prstDash val="solid"/>
          <a:miter lim="800000"/>
        </a:ln>
        <a:effectLst/>
      </dsp:spPr>
      <dsp:style>
        <a:lnRef idx="2">
          <a:scrgbClr r="0" g="0" b="0"/>
        </a:lnRef>
        <a:fillRef idx="0">
          <a:scrgbClr r="0" g="0" b="0"/>
        </a:fillRef>
        <a:effectRef idx="0">
          <a:scrgbClr r="0" g="0" b="0"/>
        </a:effectRef>
        <a:fontRef idx="minor"/>
      </dsp:style>
    </dsp:sp>
    <dsp:sp modelId="{EF0DBF21-D549-4715-B080-19E426BD5B0F}">
      <dsp:nvSpPr>
        <dsp:cNvPr id="0" name=""/>
        <dsp:cNvSpPr/>
      </dsp:nvSpPr>
      <dsp:spPr>
        <a:xfrm>
          <a:off x="5257800" y="1292298"/>
          <a:ext cx="2174796" cy="1064990"/>
        </a:xfrm>
        <a:custGeom>
          <a:avLst/>
          <a:gdLst/>
          <a:ahLst/>
          <a:cxnLst/>
          <a:rect l="0" t="0" r="0" b="0"/>
          <a:pathLst>
            <a:path>
              <a:moveTo>
                <a:pt x="0" y="0"/>
              </a:moveTo>
              <a:lnTo>
                <a:pt x="0" y="883370"/>
              </a:lnTo>
              <a:lnTo>
                <a:pt x="2174796" y="883370"/>
              </a:lnTo>
              <a:lnTo>
                <a:pt x="2174796" y="1064990"/>
              </a:lnTo>
            </a:path>
          </a:pathLst>
        </a:custGeom>
        <a:noFill/>
        <a:ln w="38100" cap="flat" cmpd="sng" algn="ctr">
          <a:solidFill>
            <a:srgbClr val="7030A0"/>
          </a:solidFill>
          <a:prstDash val="solid"/>
          <a:miter lim="800000"/>
        </a:ln>
        <a:effectLst/>
      </dsp:spPr>
      <dsp:style>
        <a:lnRef idx="2">
          <a:scrgbClr r="0" g="0" b="0"/>
        </a:lnRef>
        <a:fillRef idx="0">
          <a:scrgbClr r="0" g="0" b="0"/>
        </a:fillRef>
        <a:effectRef idx="0">
          <a:scrgbClr r="0" g="0" b="0"/>
        </a:effectRef>
        <a:fontRef idx="minor"/>
      </dsp:style>
    </dsp:sp>
    <dsp:sp modelId="{52204617-DC5D-4667-ABDD-A51C265A1214}">
      <dsp:nvSpPr>
        <dsp:cNvPr id="0" name=""/>
        <dsp:cNvSpPr/>
      </dsp:nvSpPr>
      <dsp:spPr>
        <a:xfrm>
          <a:off x="5212080" y="1292298"/>
          <a:ext cx="91440" cy="1064990"/>
        </a:xfrm>
        <a:custGeom>
          <a:avLst/>
          <a:gdLst/>
          <a:ahLst/>
          <a:cxnLst/>
          <a:rect l="0" t="0" r="0" b="0"/>
          <a:pathLst>
            <a:path>
              <a:moveTo>
                <a:pt x="45720" y="0"/>
              </a:moveTo>
              <a:lnTo>
                <a:pt x="45720" y="1064990"/>
              </a:lnTo>
            </a:path>
          </a:pathLst>
        </a:custGeom>
        <a:noFill/>
        <a:ln w="38100" cap="flat" cmpd="sng" algn="ctr">
          <a:solidFill>
            <a:srgbClr val="7030A0"/>
          </a:solidFill>
          <a:prstDash val="solid"/>
          <a:miter lim="800000"/>
        </a:ln>
        <a:effectLst/>
      </dsp:spPr>
      <dsp:style>
        <a:lnRef idx="2">
          <a:scrgbClr r="0" g="0" b="0"/>
        </a:lnRef>
        <a:fillRef idx="0">
          <a:scrgbClr r="0" g="0" b="0"/>
        </a:fillRef>
        <a:effectRef idx="0">
          <a:scrgbClr r="0" g="0" b="0"/>
        </a:effectRef>
        <a:fontRef idx="minor"/>
      </dsp:style>
    </dsp:sp>
    <dsp:sp modelId="{CB9BD837-B10E-487F-B077-96F979056518}">
      <dsp:nvSpPr>
        <dsp:cNvPr id="0" name=""/>
        <dsp:cNvSpPr/>
      </dsp:nvSpPr>
      <dsp:spPr>
        <a:xfrm>
          <a:off x="3083003" y="1292298"/>
          <a:ext cx="2174796" cy="1064990"/>
        </a:xfrm>
        <a:custGeom>
          <a:avLst/>
          <a:gdLst/>
          <a:ahLst/>
          <a:cxnLst/>
          <a:rect l="0" t="0" r="0" b="0"/>
          <a:pathLst>
            <a:path>
              <a:moveTo>
                <a:pt x="2174796" y="0"/>
              </a:moveTo>
              <a:lnTo>
                <a:pt x="2174796" y="883370"/>
              </a:lnTo>
              <a:lnTo>
                <a:pt x="0" y="883370"/>
              </a:lnTo>
              <a:lnTo>
                <a:pt x="0" y="1064990"/>
              </a:lnTo>
            </a:path>
          </a:pathLst>
        </a:custGeom>
        <a:noFill/>
        <a:ln w="38100" cap="flat" cmpd="sng" algn="ctr">
          <a:solidFill>
            <a:srgbClr val="7030A0"/>
          </a:solidFill>
          <a:prstDash val="solid"/>
          <a:miter lim="800000"/>
        </a:ln>
        <a:effectLst/>
      </dsp:spPr>
      <dsp:style>
        <a:lnRef idx="2">
          <a:scrgbClr r="0" g="0" b="0"/>
        </a:lnRef>
        <a:fillRef idx="0">
          <a:scrgbClr r="0" g="0" b="0"/>
        </a:fillRef>
        <a:effectRef idx="0">
          <a:scrgbClr r="0" g="0" b="0"/>
        </a:effectRef>
        <a:fontRef idx="minor"/>
      </dsp:style>
    </dsp:sp>
    <dsp:sp modelId="{13D6589E-6269-42CF-A431-38CBADBFD25C}">
      <dsp:nvSpPr>
        <dsp:cNvPr id="0" name=""/>
        <dsp:cNvSpPr/>
      </dsp:nvSpPr>
      <dsp:spPr>
        <a:xfrm>
          <a:off x="908206" y="1292298"/>
          <a:ext cx="4349593" cy="1064990"/>
        </a:xfrm>
        <a:custGeom>
          <a:avLst/>
          <a:gdLst/>
          <a:ahLst/>
          <a:cxnLst/>
          <a:rect l="0" t="0" r="0" b="0"/>
          <a:pathLst>
            <a:path>
              <a:moveTo>
                <a:pt x="4349593" y="0"/>
              </a:moveTo>
              <a:lnTo>
                <a:pt x="4349593" y="883370"/>
              </a:lnTo>
              <a:lnTo>
                <a:pt x="0" y="883370"/>
              </a:lnTo>
              <a:lnTo>
                <a:pt x="0" y="1064990"/>
              </a:lnTo>
            </a:path>
          </a:pathLst>
        </a:custGeom>
        <a:noFill/>
        <a:ln w="38100" cap="flat" cmpd="sng" algn="ctr">
          <a:solidFill>
            <a:srgbClr val="7030A0"/>
          </a:solidFill>
          <a:prstDash val="solid"/>
          <a:miter lim="800000"/>
        </a:ln>
        <a:effectLst/>
      </dsp:spPr>
      <dsp:style>
        <a:lnRef idx="2">
          <a:scrgbClr r="0" g="0" b="0"/>
        </a:lnRef>
        <a:fillRef idx="0">
          <a:scrgbClr r="0" g="0" b="0"/>
        </a:fillRef>
        <a:effectRef idx="0">
          <a:scrgbClr r="0" g="0" b="0"/>
        </a:effectRef>
        <a:fontRef idx="minor"/>
      </dsp:style>
    </dsp:sp>
    <dsp:sp modelId="{98C8D648-6882-4F9A-9B7E-40EA5A0C2969}">
      <dsp:nvSpPr>
        <dsp:cNvPr id="0" name=""/>
        <dsp:cNvSpPr/>
      </dsp:nvSpPr>
      <dsp:spPr>
        <a:xfrm>
          <a:off x="3400646" y="266330"/>
          <a:ext cx="3714306" cy="1025967"/>
        </a:xfrm>
        <a:prstGeom prst="rect">
          <a:avLst/>
        </a:prstGeom>
        <a:solidFill>
          <a:schemeClr val="accent6">
            <a:lumMod val="50000"/>
          </a:schemeClr>
        </a:solidFill>
        <a:ln w="38100" cap="flat" cmpd="sng" algn="ctr">
          <a:solidFill>
            <a:srgbClr val="7030A0"/>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6510" tIns="16510" rIns="16510" bIns="16510" numCol="1" spcCol="1270" anchor="ctr" anchorCtr="0">
          <a:noAutofit/>
        </a:bodyPr>
        <a:lstStyle/>
        <a:p>
          <a:pPr marL="0" lvl="0" indent="0" algn="ctr" defTabSz="1155700">
            <a:lnSpc>
              <a:spcPct val="90000"/>
            </a:lnSpc>
            <a:spcBef>
              <a:spcPct val="0"/>
            </a:spcBef>
            <a:spcAft>
              <a:spcPct val="35000"/>
            </a:spcAft>
            <a:buNone/>
          </a:pPr>
          <a:r>
            <a:rPr lang="fa-IR" sz="2600" b="1" kern="1200" dirty="0">
              <a:cs typeface="+mj-cs"/>
            </a:rPr>
            <a:t>شروط درستی معامله</a:t>
          </a:r>
          <a:endParaRPr lang="en-US" sz="2600" b="1" kern="1200" dirty="0">
            <a:cs typeface="+mj-cs"/>
          </a:endParaRPr>
        </a:p>
      </dsp:txBody>
      <dsp:txXfrm>
        <a:off x="3400646" y="266330"/>
        <a:ext cx="3714306" cy="1025967"/>
      </dsp:txXfrm>
    </dsp:sp>
    <dsp:sp modelId="{9CC38BFB-083A-413E-A0A6-B524131D91E3}">
      <dsp:nvSpPr>
        <dsp:cNvPr id="0" name=""/>
        <dsp:cNvSpPr/>
      </dsp:nvSpPr>
      <dsp:spPr>
        <a:xfrm>
          <a:off x="2427" y="2357288"/>
          <a:ext cx="1811558" cy="1025967"/>
        </a:xfrm>
        <a:prstGeom prst="rect">
          <a:avLst/>
        </a:prstGeom>
        <a:solidFill>
          <a:schemeClr val="accent6">
            <a:lumMod val="50000"/>
          </a:schemeClr>
        </a:solidFill>
        <a:ln w="38100" cap="flat" cmpd="sng" algn="ctr">
          <a:solidFill>
            <a:srgbClr val="7030A0"/>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6510" tIns="16510" rIns="16510" bIns="16510" numCol="1" spcCol="1270" anchor="ctr" anchorCtr="0">
          <a:noAutofit/>
        </a:bodyPr>
        <a:lstStyle/>
        <a:p>
          <a:pPr marL="0" lvl="0" indent="0" algn="ctr" defTabSz="1155700">
            <a:lnSpc>
              <a:spcPct val="90000"/>
            </a:lnSpc>
            <a:spcBef>
              <a:spcPct val="0"/>
            </a:spcBef>
            <a:spcAft>
              <a:spcPct val="35000"/>
            </a:spcAft>
            <a:buNone/>
          </a:pPr>
          <a:r>
            <a:rPr lang="fa-IR" sz="2600" b="1" kern="1200">
              <a:cs typeface="+mj-cs"/>
            </a:rPr>
            <a:t>موجود باشد</a:t>
          </a:r>
          <a:endParaRPr lang="en-US" sz="2600" b="1" kern="1200">
            <a:cs typeface="+mj-cs"/>
          </a:endParaRPr>
        </a:p>
      </dsp:txBody>
      <dsp:txXfrm>
        <a:off x="2427" y="2357288"/>
        <a:ext cx="1811558" cy="1025967"/>
      </dsp:txXfrm>
    </dsp:sp>
    <dsp:sp modelId="{6E2ECCDA-707F-4337-8DF1-EEA44CD1FF63}">
      <dsp:nvSpPr>
        <dsp:cNvPr id="0" name=""/>
        <dsp:cNvSpPr/>
      </dsp:nvSpPr>
      <dsp:spPr>
        <a:xfrm>
          <a:off x="2177223" y="2357288"/>
          <a:ext cx="1811558" cy="1025967"/>
        </a:xfrm>
        <a:prstGeom prst="rect">
          <a:avLst/>
        </a:prstGeom>
        <a:solidFill>
          <a:schemeClr val="accent6">
            <a:lumMod val="50000"/>
          </a:schemeClr>
        </a:solidFill>
        <a:ln w="38100" cap="flat" cmpd="sng" algn="ctr">
          <a:solidFill>
            <a:srgbClr val="7030A0"/>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6510" tIns="16510" rIns="16510" bIns="16510" numCol="1" spcCol="1270" anchor="ctr" anchorCtr="0">
          <a:noAutofit/>
        </a:bodyPr>
        <a:lstStyle/>
        <a:p>
          <a:pPr marL="0" lvl="0" indent="0" algn="ctr" defTabSz="1155700">
            <a:lnSpc>
              <a:spcPct val="90000"/>
            </a:lnSpc>
            <a:spcBef>
              <a:spcPct val="0"/>
            </a:spcBef>
            <a:spcAft>
              <a:spcPct val="35000"/>
            </a:spcAft>
            <a:buNone/>
          </a:pPr>
          <a:r>
            <a:rPr lang="fa-IR" sz="2600" b="1" kern="1200">
              <a:cs typeface="+mj-cs"/>
            </a:rPr>
            <a:t>انتقال پذیر باشد</a:t>
          </a:r>
          <a:endParaRPr lang="en-US" sz="2600" b="1" kern="1200">
            <a:cs typeface="+mj-cs"/>
          </a:endParaRPr>
        </a:p>
      </dsp:txBody>
      <dsp:txXfrm>
        <a:off x="2177223" y="2357288"/>
        <a:ext cx="1811558" cy="1025967"/>
      </dsp:txXfrm>
    </dsp:sp>
    <dsp:sp modelId="{6AFBE94E-C3C8-4087-9E3A-70EA35CE9C9D}">
      <dsp:nvSpPr>
        <dsp:cNvPr id="0" name=""/>
        <dsp:cNvSpPr/>
      </dsp:nvSpPr>
      <dsp:spPr>
        <a:xfrm>
          <a:off x="4352020" y="2357288"/>
          <a:ext cx="1811558" cy="1025967"/>
        </a:xfrm>
        <a:prstGeom prst="rect">
          <a:avLst/>
        </a:prstGeom>
        <a:solidFill>
          <a:schemeClr val="accent6">
            <a:lumMod val="50000"/>
          </a:schemeClr>
        </a:solidFill>
        <a:ln w="38100" cap="flat" cmpd="sng" algn="ctr">
          <a:solidFill>
            <a:srgbClr val="7030A0"/>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6510" tIns="16510" rIns="16510" bIns="16510" numCol="1" spcCol="1270" anchor="ctr" anchorCtr="0">
          <a:noAutofit/>
        </a:bodyPr>
        <a:lstStyle/>
        <a:p>
          <a:pPr marL="0" lvl="0" indent="0" algn="ctr" defTabSz="1155700">
            <a:lnSpc>
              <a:spcPct val="90000"/>
            </a:lnSpc>
            <a:spcBef>
              <a:spcPct val="0"/>
            </a:spcBef>
            <a:spcAft>
              <a:spcPct val="35000"/>
            </a:spcAft>
            <a:buNone/>
          </a:pPr>
          <a:r>
            <a:rPr lang="fa-IR" sz="2600" b="1" kern="1200">
              <a:cs typeface="+mj-cs"/>
            </a:rPr>
            <a:t>معلوم و معین باشد</a:t>
          </a:r>
          <a:endParaRPr lang="en-US" sz="2600" b="1" kern="1200">
            <a:cs typeface="+mj-cs"/>
          </a:endParaRPr>
        </a:p>
      </dsp:txBody>
      <dsp:txXfrm>
        <a:off x="4352020" y="2357288"/>
        <a:ext cx="1811558" cy="1025967"/>
      </dsp:txXfrm>
    </dsp:sp>
    <dsp:sp modelId="{B42A2A72-A9BD-4061-8A9B-D4E5CDFC644D}">
      <dsp:nvSpPr>
        <dsp:cNvPr id="0" name=""/>
        <dsp:cNvSpPr/>
      </dsp:nvSpPr>
      <dsp:spPr>
        <a:xfrm>
          <a:off x="6526817" y="2357288"/>
          <a:ext cx="1811558" cy="1025967"/>
        </a:xfrm>
        <a:prstGeom prst="rect">
          <a:avLst/>
        </a:prstGeom>
        <a:solidFill>
          <a:schemeClr val="accent6">
            <a:lumMod val="50000"/>
          </a:schemeClr>
        </a:solidFill>
        <a:ln w="38100" cap="flat" cmpd="sng" algn="ctr">
          <a:solidFill>
            <a:srgbClr val="7030A0"/>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6510" tIns="16510" rIns="16510" bIns="16510" numCol="1" spcCol="1270" anchor="ctr" anchorCtr="0">
          <a:noAutofit/>
        </a:bodyPr>
        <a:lstStyle/>
        <a:p>
          <a:pPr marL="0" lvl="0" indent="0" algn="ctr" defTabSz="1155700">
            <a:lnSpc>
              <a:spcPct val="90000"/>
            </a:lnSpc>
            <a:spcBef>
              <a:spcPct val="0"/>
            </a:spcBef>
            <a:spcAft>
              <a:spcPct val="35000"/>
            </a:spcAft>
            <a:buNone/>
          </a:pPr>
          <a:r>
            <a:rPr lang="fa-IR" sz="2600" b="1" kern="1200">
              <a:cs typeface="+mj-cs"/>
            </a:rPr>
            <a:t>تسلیم آن مقدور باشد</a:t>
          </a:r>
          <a:endParaRPr lang="en-US" sz="2600" b="1" kern="1200">
            <a:cs typeface="+mj-cs"/>
          </a:endParaRPr>
        </a:p>
      </dsp:txBody>
      <dsp:txXfrm>
        <a:off x="6526817" y="2357288"/>
        <a:ext cx="1811558" cy="1025967"/>
      </dsp:txXfrm>
    </dsp:sp>
    <dsp:sp modelId="{05C45266-1B22-4C31-B1E0-1993FFF1B97C}">
      <dsp:nvSpPr>
        <dsp:cNvPr id="0" name=""/>
        <dsp:cNvSpPr/>
      </dsp:nvSpPr>
      <dsp:spPr>
        <a:xfrm>
          <a:off x="8701614" y="2357288"/>
          <a:ext cx="1811558" cy="1025967"/>
        </a:xfrm>
        <a:prstGeom prst="rect">
          <a:avLst/>
        </a:prstGeom>
        <a:solidFill>
          <a:schemeClr val="accent6">
            <a:lumMod val="50000"/>
          </a:schemeClr>
        </a:solidFill>
        <a:ln w="38100" cap="flat" cmpd="sng" algn="ctr">
          <a:solidFill>
            <a:srgbClr val="7030A0"/>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6510" tIns="16510" rIns="16510" bIns="16510" numCol="1" spcCol="1270" anchor="ctr" anchorCtr="0">
          <a:noAutofit/>
        </a:bodyPr>
        <a:lstStyle/>
        <a:p>
          <a:pPr marL="0" lvl="0" indent="0" algn="ctr" defTabSz="1155700">
            <a:lnSpc>
              <a:spcPct val="90000"/>
            </a:lnSpc>
            <a:spcBef>
              <a:spcPct val="0"/>
            </a:spcBef>
            <a:spcAft>
              <a:spcPct val="35000"/>
            </a:spcAft>
            <a:buNone/>
          </a:pPr>
          <a:r>
            <a:rPr lang="fa-IR" sz="2600" b="1" kern="1200">
              <a:cs typeface="+mj-cs"/>
            </a:rPr>
            <a:t>ملک مدیون باشد</a:t>
          </a:r>
          <a:endParaRPr lang="en-US" sz="2600" b="1" kern="1200">
            <a:cs typeface="+mj-cs"/>
          </a:endParaRPr>
        </a:p>
      </dsp:txBody>
      <dsp:txXfrm>
        <a:off x="8701614" y="2357288"/>
        <a:ext cx="1811558" cy="1025967"/>
      </dsp:txXfrm>
    </dsp:sp>
  </dsp:spTree>
</dsp:drawing>
</file>

<file path=ppt/diagrams/drawing1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9E39C8D-D5F0-4D58-A84F-16494718E34B}">
      <dsp:nvSpPr>
        <dsp:cNvPr id="0" name=""/>
        <dsp:cNvSpPr/>
      </dsp:nvSpPr>
      <dsp:spPr>
        <a:xfrm>
          <a:off x="5257800" y="1852864"/>
          <a:ext cx="3719932" cy="645608"/>
        </a:xfrm>
        <a:custGeom>
          <a:avLst/>
          <a:gdLst/>
          <a:ahLst/>
          <a:cxnLst/>
          <a:rect l="0" t="0" r="0" b="0"/>
          <a:pathLst>
            <a:path>
              <a:moveTo>
                <a:pt x="0" y="0"/>
              </a:moveTo>
              <a:lnTo>
                <a:pt x="0" y="322804"/>
              </a:lnTo>
              <a:lnTo>
                <a:pt x="3719932" y="322804"/>
              </a:lnTo>
              <a:lnTo>
                <a:pt x="3719932" y="645608"/>
              </a:lnTo>
            </a:path>
          </a:pathLst>
        </a:custGeom>
        <a:noFill/>
        <a:ln w="38100" cap="flat" cmpd="sng" algn="ctr">
          <a:solidFill>
            <a:schemeClr val="accent6">
              <a:lumMod val="50000"/>
            </a:schemeClr>
          </a:solidFill>
          <a:prstDash val="solid"/>
          <a:miter lim="800000"/>
        </a:ln>
        <a:effectLst/>
      </dsp:spPr>
      <dsp:style>
        <a:lnRef idx="2">
          <a:scrgbClr r="0" g="0" b="0"/>
        </a:lnRef>
        <a:fillRef idx="0">
          <a:scrgbClr r="0" g="0" b="0"/>
        </a:fillRef>
        <a:effectRef idx="0">
          <a:scrgbClr r="0" g="0" b="0"/>
        </a:effectRef>
        <a:fontRef idx="minor"/>
      </dsp:style>
    </dsp:sp>
    <dsp:sp modelId="{C68467B0-4438-4CAC-95D3-7FA14E86D039}">
      <dsp:nvSpPr>
        <dsp:cNvPr id="0" name=""/>
        <dsp:cNvSpPr/>
      </dsp:nvSpPr>
      <dsp:spPr>
        <a:xfrm>
          <a:off x="5212080" y="1852864"/>
          <a:ext cx="91440" cy="645608"/>
        </a:xfrm>
        <a:custGeom>
          <a:avLst/>
          <a:gdLst/>
          <a:ahLst/>
          <a:cxnLst/>
          <a:rect l="0" t="0" r="0" b="0"/>
          <a:pathLst>
            <a:path>
              <a:moveTo>
                <a:pt x="45720" y="0"/>
              </a:moveTo>
              <a:lnTo>
                <a:pt x="45720" y="645608"/>
              </a:lnTo>
            </a:path>
          </a:pathLst>
        </a:custGeom>
        <a:noFill/>
        <a:ln w="38100" cap="flat" cmpd="sng" algn="ctr">
          <a:solidFill>
            <a:schemeClr val="accent6">
              <a:lumMod val="50000"/>
            </a:schemeClr>
          </a:solidFill>
          <a:prstDash val="solid"/>
          <a:miter lim="800000"/>
        </a:ln>
        <a:effectLst/>
      </dsp:spPr>
      <dsp:style>
        <a:lnRef idx="2">
          <a:scrgbClr r="0" g="0" b="0"/>
        </a:lnRef>
        <a:fillRef idx="0">
          <a:scrgbClr r="0" g="0" b="0"/>
        </a:fillRef>
        <a:effectRef idx="0">
          <a:scrgbClr r="0" g="0" b="0"/>
        </a:effectRef>
        <a:fontRef idx="minor"/>
      </dsp:style>
    </dsp:sp>
    <dsp:sp modelId="{A65B8DF7-A7E7-433B-B636-CADE06325735}">
      <dsp:nvSpPr>
        <dsp:cNvPr id="0" name=""/>
        <dsp:cNvSpPr/>
      </dsp:nvSpPr>
      <dsp:spPr>
        <a:xfrm>
          <a:off x="1537867" y="1852864"/>
          <a:ext cx="3719932" cy="645608"/>
        </a:xfrm>
        <a:custGeom>
          <a:avLst/>
          <a:gdLst/>
          <a:ahLst/>
          <a:cxnLst/>
          <a:rect l="0" t="0" r="0" b="0"/>
          <a:pathLst>
            <a:path>
              <a:moveTo>
                <a:pt x="3719932" y="0"/>
              </a:moveTo>
              <a:lnTo>
                <a:pt x="3719932" y="322804"/>
              </a:lnTo>
              <a:lnTo>
                <a:pt x="0" y="322804"/>
              </a:lnTo>
              <a:lnTo>
                <a:pt x="0" y="645608"/>
              </a:lnTo>
            </a:path>
          </a:pathLst>
        </a:custGeom>
        <a:noFill/>
        <a:ln w="38100" cap="flat" cmpd="sng" algn="ctr">
          <a:solidFill>
            <a:schemeClr val="accent6">
              <a:lumMod val="50000"/>
            </a:schemeClr>
          </a:solidFill>
          <a:prstDash val="solid"/>
          <a:miter lim="800000"/>
        </a:ln>
        <a:effectLst/>
      </dsp:spPr>
      <dsp:style>
        <a:lnRef idx="2">
          <a:scrgbClr r="0" g="0" b="0"/>
        </a:lnRef>
        <a:fillRef idx="0">
          <a:scrgbClr r="0" g="0" b="0"/>
        </a:fillRef>
        <a:effectRef idx="0">
          <a:scrgbClr r="0" g="0" b="0"/>
        </a:effectRef>
        <a:fontRef idx="minor"/>
      </dsp:style>
    </dsp:sp>
    <dsp:sp modelId="{C41B5031-B8D1-44C4-B307-395A0612DC72}">
      <dsp:nvSpPr>
        <dsp:cNvPr id="0" name=""/>
        <dsp:cNvSpPr/>
      </dsp:nvSpPr>
      <dsp:spPr>
        <a:xfrm>
          <a:off x="2518146" y="315702"/>
          <a:ext cx="5479306" cy="1537161"/>
        </a:xfrm>
        <a:prstGeom prst="rect">
          <a:avLst/>
        </a:prstGeom>
        <a:solidFill>
          <a:schemeClr val="accent1">
            <a:hueOff val="0"/>
            <a:satOff val="0"/>
            <a:lumOff val="0"/>
            <a:alphaOff val="0"/>
          </a:schemeClr>
        </a:solidFill>
        <a:ln w="381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6670" tIns="26670" rIns="26670" bIns="26670" numCol="1" spcCol="1270" anchor="ctr" anchorCtr="0">
          <a:noAutofit/>
        </a:bodyPr>
        <a:lstStyle/>
        <a:p>
          <a:pPr marL="0" lvl="0" indent="0" algn="ctr" defTabSz="1866900">
            <a:lnSpc>
              <a:spcPct val="90000"/>
            </a:lnSpc>
            <a:spcBef>
              <a:spcPct val="0"/>
            </a:spcBef>
            <a:spcAft>
              <a:spcPct val="35000"/>
            </a:spcAft>
            <a:buNone/>
          </a:pPr>
          <a:r>
            <a:rPr lang="fa-IR" sz="4200" b="1" kern="1200">
              <a:cs typeface="+mj-cs"/>
            </a:rPr>
            <a:t>ویژگی لازم برای اهلیت تصرف</a:t>
          </a:r>
          <a:endParaRPr lang="en-US" sz="4200" b="1" kern="1200">
            <a:cs typeface="+mj-cs"/>
          </a:endParaRPr>
        </a:p>
      </dsp:txBody>
      <dsp:txXfrm>
        <a:off x="2518146" y="315702"/>
        <a:ext cx="5479306" cy="1537161"/>
      </dsp:txXfrm>
    </dsp:sp>
    <dsp:sp modelId="{79050A8D-466E-46E8-BC4A-5FB9CF6031F7}">
      <dsp:nvSpPr>
        <dsp:cNvPr id="0" name=""/>
        <dsp:cNvSpPr/>
      </dsp:nvSpPr>
      <dsp:spPr>
        <a:xfrm>
          <a:off x="706" y="2498473"/>
          <a:ext cx="3074323" cy="1537161"/>
        </a:xfrm>
        <a:prstGeom prst="rect">
          <a:avLst/>
        </a:prstGeom>
        <a:solidFill>
          <a:schemeClr val="accent1">
            <a:hueOff val="0"/>
            <a:satOff val="0"/>
            <a:lumOff val="0"/>
            <a:alphaOff val="0"/>
          </a:schemeClr>
        </a:solidFill>
        <a:ln w="381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6670" tIns="26670" rIns="26670" bIns="26670" numCol="1" spcCol="1270" anchor="ctr" anchorCtr="0">
          <a:noAutofit/>
        </a:bodyPr>
        <a:lstStyle/>
        <a:p>
          <a:pPr marL="0" lvl="0" indent="0" algn="ctr" defTabSz="1866900">
            <a:lnSpc>
              <a:spcPct val="90000"/>
            </a:lnSpc>
            <a:spcBef>
              <a:spcPct val="0"/>
            </a:spcBef>
            <a:spcAft>
              <a:spcPct val="35000"/>
            </a:spcAft>
            <a:buNone/>
          </a:pPr>
          <a:r>
            <a:rPr lang="fa-IR" sz="4200" b="1" kern="1200">
              <a:cs typeface="+mj-cs"/>
            </a:rPr>
            <a:t>بالغ</a:t>
          </a:r>
          <a:endParaRPr lang="en-US" sz="4200" b="1" kern="1200">
            <a:cs typeface="+mj-cs"/>
          </a:endParaRPr>
        </a:p>
      </dsp:txBody>
      <dsp:txXfrm>
        <a:off x="706" y="2498473"/>
        <a:ext cx="3074323" cy="1537161"/>
      </dsp:txXfrm>
    </dsp:sp>
    <dsp:sp modelId="{0270A18B-BDC3-40F9-892A-2E801CC87DE2}">
      <dsp:nvSpPr>
        <dsp:cNvPr id="0" name=""/>
        <dsp:cNvSpPr/>
      </dsp:nvSpPr>
      <dsp:spPr>
        <a:xfrm>
          <a:off x="3720638" y="2498473"/>
          <a:ext cx="3074323" cy="1537161"/>
        </a:xfrm>
        <a:prstGeom prst="rect">
          <a:avLst/>
        </a:prstGeom>
        <a:solidFill>
          <a:schemeClr val="accent1">
            <a:hueOff val="0"/>
            <a:satOff val="0"/>
            <a:lumOff val="0"/>
            <a:alphaOff val="0"/>
          </a:schemeClr>
        </a:solidFill>
        <a:ln w="381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6670" tIns="26670" rIns="26670" bIns="26670" numCol="1" spcCol="1270" anchor="ctr" anchorCtr="0">
          <a:noAutofit/>
        </a:bodyPr>
        <a:lstStyle/>
        <a:p>
          <a:pPr marL="0" lvl="0" indent="0" algn="ctr" defTabSz="1866900">
            <a:lnSpc>
              <a:spcPct val="90000"/>
            </a:lnSpc>
            <a:spcBef>
              <a:spcPct val="0"/>
            </a:spcBef>
            <a:spcAft>
              <a:spcPct val="35000"/>
            </a:spcAft>
            <a:buNone/>
          </a:pPr>
          <a:r>
            <a:rPr lang="fa-IR" sz="4200" b="1" kern="1200">
              <a:cs typeface="+mj-cs"/>
            </a:rPr>
            <a:t>عاقل</a:t>
          </a:r>
          <a:endParaRPr lang="en-US" sz="4200" b="1" kern="1200">
            <a:cs typeface="+mj-cs"/>
          </a:endParaRPr>
        </a:p>
      </dsp:txBody>
      <dsp:txXfrm>
        <a:off x="3720638" y="2498473"/>
        <a:ext cx="3074323" cy="1537161"/>
      </dsp:txXfrm>
    </dsp:sp>
    <dsp:sp modelId="{3DA415D9-95D9-447C-AA32-52B5CA36CE1E}">
      <dsp:nvSpPr>
        <dsp:cNvPr id="0" name=""/>
        <dsp:cNvSpPr/>
      </dsp:nvSpPr>
      <dsp:spPr>
        <a:xfrm>
          <a:off x="7440570" y="2498473"/>
          <a:ext cx="3074323" cy="1537161"/>
        </a:xfrm>
        <a:prstGeom prst="rect">
          <a:avLst/>
        </a:prstGeom>
        <a:solidFill>
          <a:schemeClr val="accent1">
            <a:hueOff val="0"/>
            <a:satOff val="0"/>
            <a:lumOff val="0"/>
            <a:alphaOff val="0"/>
          </a:schemeClr>
        </a:solidFill>
        <a:ln w="381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6670" tIns="26670" rIns="26670" bIns="26670" numCol="1" spcCol="1270" anchor="ctr" anchorCtr="0">
          <a:noAutofit/>
        </a:bodyPr>
        <a:lstStyle/>
        <a:p>
          <a:pPr marL="0" lvl="0" indent="0" algn="ctr" defTabSz="1866900">
            <a:lnSpc>
              <a:spcPct val="90000"/>
            </a:lnSpc>
            <a:spcBef>
              <a:spcPct val="0"/>
            </a:spcBef>
            <a:spcAft>
              <a:spcPct val="35000"/>
            </a:spcAft>
            <a:buNone/>
          </a:pPr>
          <a:r>
            <a:rPr lang="fa-IR" sz="4200" b="1" kern="1200">
              <a:cs typeface="+mj-cs"/>
            </a:rPr>
            <a:t>رشید</a:t>
          </a:r>
          <a:endParaRPr lang="en-US" sz="4200" b="1" kern="1200">
            <a:cs typeface="+mj-cs"/>
          </a:endParaRPr>
        </a:p>
      </dsp:txBody>
      <dsp:txXfrm>
        <a:off x="7440570" y="2498473"/>
        <a:ext cx="3074323" cy="1537161"/>
      </dsp:txXfrm>
    </dsp:sp>
  </dsp:spTree>
</dsp:drawing>
</file>

<file path=ppt/diagrams/drawing1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170E391-A1E7-491F-A87E-1C3259C47A22}">
      <dsp:nvSpPr>
        <dsp:cNvPr id="0" name=""/>
        <dsp:cNvSpPr/>
      </dsp:nvSpPr>
      <dsp:spPr>
        <a:xfrm>
          <a:off x="252061" y="1517019"/>
          <a:ext cx="2634599" cy="1317299"/>
        </a:xfrm>
        <a:prstGeom prst="roundRect">
          <a:avLst>
            <a:gd name="adj" fmla="val 10000"/>
          </a:avLst>
        </a:prstGeom>
        <a:solidFill>
          <a:srgbClr val="7030A0"/>
        </a:solidFill>
        <a:ln w="28575" cap="flat" cmpd="sng" algn="ctr">
          <a:solidFill>
            <a:srgbClr val="7030A0"/>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marL="0" lvl="0" indent="0" algn="ctr" defTabSz="1422400">
            <a:lnSpc>
              <a:spcPct val="90000"/>
            </a:lnSpc>
            <a:spcBef>
              <a:spcPct val="0"/>
            </a:spcBef>
            <a:spcAft>
              <a:spcPct val="35000"/>
            </a:spcAft>
            <a:buNone/>
          </a:pPr>
          <a:r>
            <a:rPr lang="fa-IR" sz="3200" b="1" kern="1200" dirty="0">
              <a:cs typeface="+mj-cs"/>
            </a:rPr>
            <a:t>اقسام اقدام غیر اصیل</a:t>
          </a:r>
          <a:endParaRPr lang="en-US" sz="3200" b="1" kern="1200" dirty="0">
            <a:cs typeface="+mj-cs"/>
          </a:endParaRPr>
        </a:p>
      </dsp:txBody>
      <dsp:txXfrm>
        <a:off x="290643" y="1555601"/>
        <a:ext cx="2557435" cy="1240135"/>
      </dsp:txXfrm>
    </dsp:sp>
    <dsp:sp modelId="{3053806D-B6B8-46FC-B6B6-C3C787076A3C}">
      <dsp:nvSpPr>
        <dsp:cNvPr id="0" name=""/>
        <dsp:cNvSpPr/>
      </dsp:nvSpPr>
      <dsp:spPr>
        <a:xfrm rot="18289469">
          <a:off x="2490882" y="1390975"/>
          <a:ext cx="1845395" cy="54492"/>
        </a:xfrm>
        <a:custGeom>
          <a:avLst/>
          <a:gdLst/>
          <a:ahLst/>
          <a:cxnLst/>
          <a:rect l="0" t="0" r="0" b="0"/>
          <a:pathLst>
            <a:path>
              <a:moveTo>
                <a:pt x="0" y="27246"/>
              </a:moveTo>
              <a:lnTo>
                <a:pt x="1845395" y="27246"/>
              </a:lnTo>
            </a:path>
          </a:pathLst>
        </a:custGeom>
        <a:noFill/>
        <a:ln w="28575" cap="flat" cmpd="sng" algn="ctr">
          <a:solidFill>
            <a:srgbClr val="7030A0"/>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66700">
            <a:lnSpc>
              <a:spcPct val="90000"/>
            </a:lnSpc>
            <a:spcBef>
              <a:spcPct val="0"/>
            </a:spcBef>
            <a:spcAft>
              <a:spcPct val="35000"/>
            </a:spcAft>
            <a:buNone/>
          </a:pPr>
          <a:endParaRPr lang="en-US" sz="600" b="1" kern="1200">
            <a:cs typeface="+mj-cs"/>
          </a:endParaRPr>
        </a:p>
      </dsp:txBody>
      <dsp:txXfrm>
        <a:off x="3367445" y="1372086"/>
        <a:ext cx="92269" cy="92269"/>
      </dsp:txXfrm>
    </dsp:sp>
    <dsp:sp modelId="{EA3D7D16-F52F-40D3-8A61-1437ED5207C6}">
      <dsp:nvSpPr>
        <dsp:cNvPr id="0" name=""/>
        <dsp:cNvSpPr/>
      </dsp:nvSpPr>
      <dsp:spPr>
        <a:xfrm>
          <a:off x="3940500" y="2124"/>
          <a:ext cx="2634599" cy="1317299"/>
        </a:xfrm>
        <a:prstGeom prst="roundRect">
          <a:avLst>
            <a:gd name="adj" fmla="val 10000"/>
          </a:avLst>
        </a:prstGeom>
        <a:solidFill>
          <a:srgbClr val="7030A0"/>
        </a:solidFill>
        <a:ln w="28575" cap="flat" cmpd="sng" algn="ctr">
          <a:solidFill>
            <a:srgbClr val="7030A0"/>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marL="0" lvl="0" indent="0" algn="ctr" defTabSz="1422400">
            <a:lnSpc>
              <a:spcPct val="90000"/>
            </a:lnSpc>
            <a:spcBef>
              <a:spcPct val="0"/>
            </a:spcBef>
            <a:spcAft>
              <a:spcPct val="35000"/>
            </a:spcAft>
            <a:buNone/>
          </a:pPr>
          <a:r>
            <a:rPr lang="fa-IR" sz="3200" b="1" kern="1200">
              <a:cs typeface="+mj-cs"/>
            </a:rPr>
            <a:t>قراردادی</a:t>
          </a:r>
          <a:endParaRPr lang="en-US" sz="3200" b="1" kern="1200">
            <a:cs typeface="+mj-cs"/>
          </a:endParaRPr>
        </a:p>
      </dsp:txBody>
      <dsp:txXfrm>
        <a:off x="3979082" y="40706"/>
        <a:ext cx="2557435" cy="1240135"/>
      </dsp:txXfrm>
    </dsp:sp>
    <dsp:sp modelId="{E80AB5F1-DA99-4C17-9718-45FF8BF192B0}">
      <dsp:nvSpPr>
        <dsp:cNvPr id="0" name=""/>
        <dsp:cNvSpPr/>
      </dsp:nvSpPr>
      <dsp:spPr>
        <a:xfrm>
          <a:off x="6575099" y="633528"/>
          <a:ext cx="1053839" cy="54492"/>
        </a:xfrm>
        <a:custGeom>
          <a:avLst/>
          <a:gdLst/>
          <a:ahLst/>
          <a:cxnLst/>
          <a:rect l="0" t="0" r="0" b="0"/>
          <a:pathLst>
            <a:path>
              <a:moveTo>
                <a:pt x="0" y="27246"/>
              </a:moveTo>
              <a:lnTo>
                <a:pt x="1053839" y="27246"/>
              </a:lnTo>
            </a:path>
          </a:pathLst>
        </a:custGeom>
        <a:noFill/>
        <a:ln w="28575" cap="flat" cmpd="sng" algn="ctr">
          <a:solidFill>
            <a:srgbClr val="7030A0"/>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b="1" kern="1200">
            <a:cs typeface="+mj-cs"/>
          </a:endParaRPr>
        </a:p>
      </dsp:txBody>
      <dsp:txXfrm>
        <a:off x="7075673" y="634428"/>
        <a:ext cx="52691" cy="52691"/>
      </dsp:txXfrm>
    </dsp:sp>
    <dsp:sp modelId="{F7E79D4D-4818-4F5E-B1C4-20D9F8162029}">
      <dsp:nvSpPr>
        <dsp:cNvPr id="0" name=""/>
        <dsp:cNvSpPr/>
      </dsp:nvSpPr>
      <dsp:spPr>
        <a:xfrm>
          <a:off x="7628939" y="2124"/>
          <a:ext cx="2634599" cy="1317299"/>
        </a:xfrm>
        <a:prstGeom prst="roundRect">
          <a:avLst>
            <a:gd name="adj" fmla="val 10000"/>
          </a:avLst>
        </a:prstGeom>
        <a:solidFill>
          <a:srgbClr val="7030A0"/>
        </a:solidFill>
        <a:ln w="28575" cap="flat" cmpd="sng" algn="ctr">
          <a:solidFill>
            <a:srgbClr val="7030A0"/>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marL="0" lvl="0" indent="0" algn="ctr" defTabSz="1422400">
            <a:lnSpc>
              <a:spcPct val="90000"/>
            </a:lnSpc>
            <a:spcBef>
              <a:spcPct val="0"/>
            </a:spcBef>
            <a:spcAft>
              <a:spcPct val="35000"/>
            </a:spcAft>
            <a:buNone/>
          </a:pPr>
          <a:r>
            <a:rPr lang="fa-IR" sz="3200" b="1" kern="1200">
              <a:cs typeface="+mj-cs"/>
            </a:rPr>
            <a:t>عقد وکالت</a:t>
          </a:r>
          <a:endParaRPr lang="en-US" sz="3200" b="1" kern="1200">
            <a:cs typeface="+mj-cs"/>
          </a:endParaRPr>
        </a:p>
      </dsp:txBody>
      <dsp:txXfrm>
        <a:off x="7667521" y="40706"/>
        <a:ext cx="2557435" cy="1240135"/>
      </dsp:txXfrm>
    </dsp:sp>
    <dsp:sp modelId="{A05CA128-01F1-4020-8034-11FC81201174}">
      <dsp:nvSpPr>
        <dsp:cNvPr id="0" name=""/>
        <dsp:cNvSpPr/>
      </dsp:nvSpPr>
      <dsp:spPr>
        <a:xfrm>
          <a:off x="2886660" y="2148422"/>
          <a:ext cx="1053839" cy="54492"/>
        </a:xfrm>
        <a:custGeom>
          <a:avLst/>
          <a:gdLst/>
          <a:ahLst/>
          <a:cxnLst/>
          <a:rect l="0" t="0" r="0" b="0"/>
          <a:pathLst>
            <a:path>
              <a:moveTo>
                <a:pt x="0" y="27246"/>
              </a:moveTo>
              <a:lnTo>
                <a:pt x="1053839" y="27246"/>
              </a:lnTo>
            </a:path>
          </a:pathLst>
        </a:custGeom>
        <a:noFill/>
        <a:ln w="28575" cap="flat" cmpd="sng" algn="ctr">
          <a:solidFill>
            <a:srgbClr val="7030A0"/>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b="1" kern="1200">
            <a:cs typeface="+mj-cs"/>
          </a:endParaRPr>
        </a:p>
      </dsp:txBody>
      <dsp:txXfrm>
        <a:off x="3387234" y="2149323"/>
        <a:ext cx="52691" cy="52691"/>
      </dsp:txXfrm>
    </dsp:sp>
    <dsp:sp modelId="{432563D8-81BE-482E-AE72-90C61A08F53F}">
      <dsp:nvSpPr>
        <dsp:cNvPr id="0" name=""/>
        <dsp:cNvSpPr/>
      </dsp:nvSpPr>
      <dsp:spPr>
        <a:xfrm>
          <a:off x="3940500" y="1517019"/>
          <a:ext cx="2634599" cy="1317299"/>
        </a:xfrm>
        <a:prstGeom prst="roundRect">
          <a:avLst>
            <a:gd name="adj" fmla="val 10000"/>
          </a:avLst>
        </a:prstGeom>
        <a:solidFill>
          <a:srgbClr val="7030A0"/>
        </a:solidFill>
        <a:ln w="28575" cap="flat" cmpd="sng" algn="ctr">
          <a:solidFill>
            <a:srgbClr val="7030A0"/>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marL="0" lvl="0" indent="0" algn="ctr" defTabSz="1422400">
            <a:lnSpc>
              <a:spcPct val="90000"/>
            </a:lnSpc>
            <a:spcBef>
              <a:spcPct val="0"/>
            </a:spcBef>
            <a:spcAft>
              <a:spcPct val="35000"/>
            </a:spcAft>
            <a:buNone/>
          </a:pPr>
          <a:r>
            <a:rPr lang="fa-IR" sz="3200" b="1" kern="1200">
              <a:cs typeface="+mj-cs"/>
            </a:rPr>
            <a:t>قانونی</a:t>
          </a:r>
          <a:endParaRPr lang="en-US" sz="3200" b="1" kern="1200">
            <a:cs typeface="+mj-cs"/>
          </a:endParaRPr>
        </a:p>
      </dsp:txBody>
      <dsp:txXfrm>
        <a:off x="3979082" y="1555601"/>
        <a:ext cx="2557435" cy="1240135"/>
      </dsp:txXfrm>
    </dsp:sp>
    <dsp:sp modelId="{B8DFB057-37F6-4FCB-8B3C-E985B51B9893}">
      <dsp:nvSpPr>
        <dsp:cNvPr id="0" name=""/>
        <dsp:cNvSpPr/>
      </dsp:nvSpPr>
      <dsp:spPr>
        <a:xfrm>
          <a:off x="6575099" y="2148422"/>
          <a:ext cx="1053839" cy="54492"/>
        </a:xfrm>
        <a:custGeom>
          <a:avLst/>
          <a:gdLst/>
          <a:ahLst/>
          <a:cxnLst/>
          <a:rect l="0" t="0" r="0" b="0"/>
          <a:pathLst>
            <a:path>
              <a:moveTo>
                <a:pt x="0" y="27246"/>
              </a:moveTo>
              <a:lnTo>
                <a:pt x="1053839" y="27246"/>
              </a:lnTo>
            </a:path>
          </a:pathLst>
        </a:custGeom>
        <a:noFill/>
        <a:ln w="28575" cap="flat" cmpd="sng" algn="ctr">
          <a:solidFill>
            <a:srgbClr val="7030A0"/>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b="1" kern="1200">
            <a:cs typeface="+mj-cs"/>
          </a:endParaRPr>
        </a:p>
      </dsp:txBody>
      <dsp:txXfrm>
        <a:off x="7075673" y="2149323"/>
        <a:ext cx="52691" cy="52691"/>
      </dsp:txXfrm>
    </dsp:sp>
    <dsp:sp modelId="{91061BC6-B6D7-413B-AEC4-F70F7E9C850F}">
      <dsp:nvSpPr>
        <dsp:cNvPr id="0" name=""/>
        <dsp:cNvSpPr/>
      </dsp:nvSpPr>
      <dsp:spPr>
        <a:xfrm>
          <a:off x="7628939" y="1517019"/>
          <a:ext cx="2634599" cy="1317299"/>
        </a:xfrm>
        <a:prstGeom prst="roundRect">
          <a:avLst>
            <a:gd name="adj" fmla="val 10000"/>
          </a:avLst>
        </a:prstGeom>
        <a:solidFill>
          <a:srgbClr val="7030A0"/>
        </a:solidFill>
        <a:ln w="28575" cap="flat" cmpd="sng" algn="ctr">
          <a:solidFill>
            <a:srgbClr val="7030A0"/>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marL="0" lvl="0" indent="0" algn="ctr" defTabSz="1422400">
            <a:lnSpc>
              <a:spcPct val="90000"/>
            </a:lnSpc>
            <a:spcBef>
              <a:spcPct val="0"/>
            </a:spcBef>
            <a:spcAft>
              <a:spcPct val="35000"/>
            </a:spcAft>
            <a:buNone/>
          </a:pPr>
          <a:r>
            <a:rPr lang="fa-IR" sz="3200" b="1" kern="1200">
              <a:cs typeface="+mj-cs"/>
            </a:rPr>
            <a:t>ولی قهری</a:t>
          </a:r>
          <a:endParaRPr lang="en-US" sz="3200" b="1" kern="1200">
            <a:cs typeface="+mj-cs"/>
          </a:endParaRPr>
        </a:p>
      </dsp:txBody>
      <dsp:txXfrm>
        <a:off x="7667521" y="1555601"/>
        <a:ext cx="2557435" cy="1240135"/>
      </dsp:txXfrm>
    </dsp:sp>
    <dsp:sp modelId="{D538CAFF-4DA3-4491-B5F7-2890B9D00B4C}">
      <dsp:nvSpPr>
        <dsp:cNvPr id="0" name=""/>
        <dsp:cNvSpPr/>
      </dsp:nvSpPr>
      <dsp:spPr>
        <a:xfrm rot="3310531">
          <a:off x="2490882" y="2905870"/>
          <a:ext cx="1845395" cy="54492"/>
        </a:xfrm>
        <a:custGeom>
          <a:avLst/>
          <a:gdLst/>
          <a:ahLst/>
          <a:cxnLst/>
          <a:rect l="0" t="0" r="0" b="0"/>
          <a:pathLst>
            <a:path>
              <a:moveTo>
                <a:pt x="0" y="27246"/>
              </a:moveTo>
              <a:lnTo>
                <a:pt x="1845395" y="27246"/>
              </a:lnTo>
            </a:path>
          </a:pathLst>
        </a:custGeom>
        <a:noFill/>
        <a:ln w="28575" cap="flat" cmpd="sng" algn="ctr">
          <a:solidFill>
            <a:srgbClr val="7030A0"/>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66700">
            <a:lnSpc>
              <a:spcPct val="90000"/>
            </a:lnSpc>
            <a:spcBef>
              <a:spcPct val="0"/>
            </a:spcBef>
            <a:spcAft>
              <a:spcPct val="35000"/>
            </a:spcAft>
            <a:buNone/>
          </a:pPr>
          <a:endParaRPr lang="en-US" sz="600" b="1" kern="1200">
            <a:cs typeface="+mj-cs"/>
          </a:endParaRPr>
        </a:p>
      </dsp:txBody>
      <dsp:txXfrm>
        <a:off x="3367445" y="2886981"/>
        <a:ext cx="92269" cy="92269"/>
      </dsp:txXfrm>
    </dsp:sp>
    <dsp:sp modelId="{0785AA00-B1E7-4863-9ED9-6BCC0796FD86}">
      <dsp:nvSpPr>
        <dsp:cNvPr id="0" name=""/>
        <dsp:cNvSpPr/>
      </dsp:nvSpPr>
      <dsp:spPr>
        <a:xfrm>
          <a:off x="3940500" y="3031913"/>
          <a:ext cx="2634599" cy="1317299"/>
        </a:xfrm>
        <a:prstGeom prst="roundRect">
          <a:avLst>
            <a:gd name="adj" fmla="val 10000"/>
          </a:avLst>
        </a:prstGeom>
        <a:solidFill>
          <a:srgbClr val="7030A0"/>
        </a:solidFill>
        <a:ln w="28575" cap="flat" cmpd="sng" algn="ctr">
          <a:solidFill>
            <a:srgbClr val="7030A0"/>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marL="0" lvl="0" indent="0" algn="ctr" defTabSz="1422400">
            <a:lnSpc>
              <a:spcPct val="90000"/>
            </a:lnSpc>
            <a:spcBef>
              <a:spcPct val="0"/>
            </a:spcBef>
            <a:spcAft>
              <a:spcPct val="35000"/>
            </a:spcAft>
            <a:buNone/>
          </a:pPr>
          <a:r>
            <a:rPr lang="fa-IR" sz="3200" b="1" kern="1200">
              <a:cs typeface="+mj-cs"/>
            </a:rPr>
            <a:t>قضایی</a:t>
          </a:r>
          <a:endParaRPr lang="en-US" sz="3200" b="1" kern="1200">
            <a:cs typeface="+mj-cs"/>
          </a:endParaRPr>
        </a:p>
      </dsp:txBody>
      <dsp:txXfrm>
        <a:off x="3979082" y="3070495"/>
        <a:ext cx="2557435" cy="1240135"/>
      </dsp:txXfrm>
    </dsp:sp>
    <dsp:sp modelId="{C8FECD6F-DDC7-46F7-B3DA-B97846F99A4F}">
      <dsp:nvSpPr>
        <dsp:cNvPr id="0" name=""/>
        <dsp:cNvSpPr/>
      </dsp:nvSpPr>
      <dsp:spPr>
        <a:xfrm>
          <a:off x="6575099" y="3663317"/>
          <a:ext cx="1053839" cy="54492"/>
        </a:xfrm>
        <a:custGeom>
          <a:avLst/>
          <a:gdLst/>
          <a:ahLst/>
          <a:cxnLst/>
          <a:rect l="0" t="0" r="0" b="0"/>
          <a:pathLst>
            <a:path>
              <a:moveTo>
                <a:pt x="0" y="27246"/>
              </a:moveTo>
              <a:lnTo>
                <a:pt x="1053839" y="27246"/>
              </a:lnTo>
            </a:path>
          </a:pathLst>
        </a:custGeom>
        <a:noFill/>
        <a:ln w="28575" cap="flat" cmpd="sng" algn="ctr">
          <a:solidFill>
            <a:srgbClr val="7030A0"/>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b="1" kern="1200">
            <a:cs typeface="+mj-cs"/>
          </a:endParaRPr>
        </a:p>
      </dsp:txBody>
      <dsp:txXfrm>
        <a:off x="7075673" y="3664217"/>
        <a:ext cx="52691" cy="52691"/>
      </dsp:txXfrm>
    </dsp:sp>
    <dsp:sp modelId="{EB26FBCD-4DC5-4D50-9230-1C292001E14D}">
      <dsp:nvSpPr>
        <dsp:cNvPr id="0" name=""/>
        <dsp:cNvSpPr/>
      </dsp:nvSpPr>
      <dsp:spPr>
        <a:xfrm>
          <a:off x="7628939" y="3031913"/>
          <a:ext cx="2634599" cy="1317299"/>
        </a:xfrm>
        <a:prstGeom prst="roundRect">
          <a:avLst>
            <a:gd name="adj" fmla="val 10000"/>
          </a:avLst>
        </a:prstGeom>
        <a:solidFill>
          <a:srgbClr val="7030A0"/>
        </a:solidFill>
        <a:ln w="28575" cap="flat" cmpd="sng" algn="ctr">
          <a:solidFill>
            <a:srgbClr val="7030A0"/>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marL="0" lvl="0" indent="0" algn="ctr" defTabSz="1422400">
            <a:lnSpc>
              <a:spcPct val="90000"/>
            </a:lnSpc>
            <a:spcBef>
              <a:spcPct val="0"/>
            </a:spcBef>
            <a:spcAft>
              <a:spcPct val="35000"/>
            </a:spcAft>
            <a:buNone/>
          </a:pPr>
          <a:r>
            <a:rPr lang="fa-IR" sz="3200" b="1" kern="1200">
              <a:cs typeface="+mj-cs"/>
            </a:rPr>
            <a:t>قیمومت</a:t>
          </a:r>
          <a:endParaRPr lang="en-US" sz="3200" b="1" kern="1200">
            <a:cs typeface="+mj-cs"/>
          </a:endParaRPr>
        </a:p>
      </dsp:txBody>
      <dsp:txXfrm>
        <a:off x="7667521" y="3070495"/>
        <a:ext cx="2557435" cy="1240135"/>
      </dsp:txXfrm>
    </dsp:sp>
  </dsp:spTree>
</dsp:drawing>
</file>

<file path=ppt/diagrams/drawing1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4BEB076-F414-4809-9E1A-59C1A3790CCA}">
      <dsp:nvSpPr>
        <dsp:cNvPr id="0" name=""/>
        <dsp:cNvSpPr/>
      </dsp:nvSpPr>
      <dsp:spPr>
        <a:xfrm>
          <a:off x="5257800" y="1986636"/>
          <a:ext cx="4356747" cy="378064"/>
        </a:xfrm>
        <a:custGeom>
          <a:avLst/>
          <a:gdLst/>
          <a:ahLst/>
          <a:cxnLst/>
          <a:rect l="0" t="0" r="0" b="0"/>
          <a:pathLst>
            <a:path>
              <a:moveTo>
                <a:pt x="0" y="0"/>
              </a:moveTo>
              <a:lnTo>
                <a:pt x="0" y="189032"/>
              </a:lnTo>
              <a:lnTo>
                <a:pt x="4356747" y="189032"/>
              </a:lnTo>
              <a:lnTo>
                <a:pt x="4356747" y="378064"/>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516D0D55-8468-4F62-B76C-24B0BD3A645E}">
      <dsp:nvSpPr>
        <dsp:cNvPr id="0" name=""/>
        <dsp:cNvSpPr/>
      </dsp:nvSpPr>
      <dsp:spPr>
        <a:xfrm>
          <a:off x="5257800" y="1986636"/>
          <a:ext cx="2178373" cy="378064"/>
        </a:xfrm>
        <a:custGeom>
          <a:avLst/>
          <a:gdLst/>
          <a:ahLst/>
          <a:cxnLst/>
          <a:rect l="0" t="0" r="0" b="0"/>
          <a:pathLst>
            <a:path>
              <a:moveTo>
                <a:pt x="0" y="0"/>
              </a:moveTo>
              <a:lnTo>
                <a:pt x="0" y="189032"/>
              </a:lnTo>
              <a:lnTo>
                <a:pt x="2178373" y="189032"/>
              </a:lnTo>
              <a:lnTo>
                <a:pt x="2178373" y="378064"/>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50CD2FF1-4458-4286-8CB7-E791C1EA68E9}">
      <dsp:nvSpPr>
        <dsp:cNvPr id="0" name=""/>
        <dsp:cNvSpPr/>
      </dsp:nvSpPr>
      <dsp:spPr>
        <a:xfrm>
          <a:off x="5212080" y="1986636"/>
          <a:ext cx="91440" cy="378064"/>
        </a:xfrm>
        <a:custGeom>
          <a:avLst/>
          <a:gdLst/>
          <a:ahLst/>
          <a:cxnLst/>
          <a:rect l="0" t="0" r="0" b="0"/>
          <a:pathLst>
            <a:path>
              <a:moveTo>
                <a:pt x="45720" y="0"/>
              </a:moveTo>
              <a:lnTo>
                <a:pt x="45720" y="378064"/>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0AB9BAEA-643F-4D8B-8387-920486A68C25}">
      <dsp:nvSpPr>
        <dsp:cNvPr id="0" name=""/>
        <dsp:cNvSpPr/>
      </dsp:nvSpPr>
      <dsp:spPr>
        <a:xfrm>
          <a:off x="3079426" y="1986636"/>
          <a:ext cx="2178373" cy="378064"/>
        </a:xfrm>
        <a:custGeom>
          <a:avLst/>
          <a:gdLst/>
          <a:ahLst/>
          <a:cxnLst/>
          <a:rect l="0" t="0" r="0" b="0"/>
          <a:pathLst>
            <a:path>
              <a:moveTo>
                <a:pt x="2178373" y="0"/>
              </a:moveTo>
              <a:lnTo>
                <a:pt x="2178373" y="189032"/>
              </a:lnTo>
              <a:lnTo>
                <a:pt x="0" y="189032"/>
              </a:lnTo>
              <a:lnTo>
                <a:pt x="0" y="378064"/>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46156F72-8EF0-42D2-A9E9-8AB98C5231FD}">
      <dsp:nvSpPr>
        <dsp:cNvPr id="0" name=""/>
        <dsp:cNvSpPr/>
      </dsp:nvSpPr>
      <dsp:spPr>
        <a:xfrm>
          <a:off x="901052" y="1986636"/>
          <a:ext cx="4356747" cy="378064"/>
        </a:xfrm>
        <a:custGeom>
          <a:avLst/>
          <a:gdLst/>
          <a:ahLst/>
          <a:cxnLst/>
          <a:rect l="0" t="0" r="0" b="0"/>
          <a:pathLst>
            <a:path>
              <a:moveTo>
                <a:pt x="4356747" y="0"/>
              </a:moveTo>
              <a:lnTo>
                <a:pt x="4356747" y="189032"/>
              </a:lnTo>
              <a:lnTo>
                <a:pt x="0" y="189032"/>
              </a:lnTo>
              <a:lnTo>
                <a:pt x="0" y="378064"/>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AE99264A-EB5E-4549-8ABB-CAB66652FBE1}">
      <dsp:nvSpPr>
        <dsp:cNvPr id="0" name=""/>
        <dsp:cNvSpPr/>
      </dsp:nvSpPr>
      <dsp:spPr>
        <a:xfrm>
          <a:off x="3443178" y="1086482"/>
          <a:ext cx="3629242" cy="900154"/>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8575" tIns="28575" rIns="28575" bIns="28575" numCol="1" spcCol="1270" anchor="ctr" anchorCtr="0">
          <a:noAutofit/>
        </a:bodyPr>
        <a:lstStyle/>
        <a:p>
          <a:pPr marL="0" lvl="0" indent="0" algn="ctr" defTabSz="2000250">
            <a:lnSpc>
              <a:spcPct val="90000"/>
            </a:lnSpc>
            <a:spcBef>
              <a:spcPct val="0"/>
            </a:spcBef>
            <a:spcAft>
              <a:spcPct val="35000"/>
            </a:spcAft>
            <a:buNone/>
          </a:pPr>
          <a:r>
            <a:rPr lang="fa-IR" sz="4500" b="1" kern="1200">
              <a:solidFill>
                <a:srgbClr val="FFFF00"/>
              </a:solidFill>
              <a:cs typeface="+mj-cs"/>
            </a:rPr>
            <a:t>دلایل اثبات دعوا</a:t>
          </a:r>
          <a:endParaRPr lang="en-US" sz="4500" b="1" kern="1200">
            <a:solidFill>
              <a:srgbClr val="FFFF00"/>
            </a:solidFill>
            <a:cs typeface="+mj-cs"/>
          </a:endParaRPr>
        </a:p>
      </dsp:txBody>
      <dsp:txXfrm>
        <a:off x="3443178" y="1086482"/>
        <a:ext cx="3629242" cy="900154"/>
      </dsp:txXfrm>
    </dsp:sp>
    <dsp:sp modelId="{24D82523-0AC3-4002-8EF2-0491E1C797FB}">
      <dsp:nvSpPr>
        <dsp:cNvPr id="0" name=""/>
        <dsp:cNvSpPr/>
      </dsp:nvSpPr>
      <dsp:spPr>
        <a:xfrm>
          <a:off x="898" y="2364701"/>
          <a:ext cx="1800308" cy="900154"/>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8575" tIns="28575" rIns="28575" bIns="28575" numCol="1" spcCol="1270" anchor="ctr" anchorCtr="0">
          <a:noAutofit/>
        </a:bodyPr>
        <a:lstStyle/>
        <a:p>
          <a:pPr marL="0" lvl="0" indent="0" algn="ctr" defTabSz="2000250">
            <a:lnSpc>
              <a:spcPct val="90000"/>
            </a:lnSpc>
            <a:spcBef>
              <a:spcPct val="0"/>
            </a:spcBef>
            <a:spcAft>
              <a:spcPct val="35000"/>
            </a:spcAft>
            <a:buNone/>
          </a:pPr>
          <a:r>
            <a:rPr lang="fa-IR" sz="4500" b="1" kern="1200">
              <a:solidFill>
                <a:srgbClr val="FFFF00"/>
              </a:solidFill>
              <a:cs typeface="+mj-cs"/>
            </a:rPr>
            <a:t>اقرار</a:t>
          </a:r>
          <a:endParaRPr lang="en-US" sz="4500" b="1" kern="1200">
            <a:solidFill>
              <a:srgbClr val="FFFF00"/>
            </a:solidFill>
            <a:cs typeface="+mj-cs"/>
          </a:endParaRPr>
        </a:p>
      </dsp:txBody>
      <dsp:txXfrm>
        <a:off x="898" y="2364701"/>
        <a:ext cx="1800308" cy="900154"/>
      </dsp:txXfrm>
    </dsp:sp>
    <dsp:sp modelId="{17026EE2-CFDA-4E98-9890-19098CA8272E}">
      <dsp:nvSpPr>
        <dsp:cNvPr id="0" name=""/>
        <dsp:cNvSpPr/>
      </dsp:nvSpPr>
      <dsp:spPr>
        <a:xfrm>
          <a:off x="2179272" y="2364701"/>
          <a:ext cx="1800308" cy="900154"/>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8575" tIns="28575" rIns="28575" bIns="28575" numCol="1" spcCol="1270" anchor="ctr" anchorCtr="0">
          <a:noAutofit/>
        </a:bodyPr>
        <a:lstStyle/>
        <a:p>
          <a:pPr marL="0" lvl="0" indent="0" algn="ctr" defTabSz="2000250">
            <a:lnSpc>
              <a:spcPct val="90000"/>
            </a:lnSpc>
            <a:spcBef>
              <a:spcPct val="0"/>
            </a:spcBef>
            <a:spcAft>
              <a:spcPct val="35000"/>
            </a:spcAft>
            <a:buNone/>
          </a:pPr>
          <a:r>
            <a:rPr lang="fa-IR" sz="4500" b="1" kern="1200">
              <a:solidFill>
                <a:srgbClr val="FFFF00"/>
              </a:solidFill>
              <a:cs typeface="+mj-cs"/>
            </a:rPr>
            <a:t>سند </a:t>
          </a:r>
          <a:endParaRPr lang="en-US" sz="4500" b="1" kern="1200">
            <a:solidFill>
              <a:srgbClr val="FFFF00"/>
            </a:solidFill>
            <a:cs typeface="+mj-cs"/>
          </a:endParaRPr>
        </a:p>
      </dsp:txBody>
      <dsp:txXfrm>
        <a:off x="2179272" y="2364701"/>
        <a:ext cx="1800308" cy="900154"/>
      </dsp:txXfrm>
    </dsp:sp>
    <dsp:sp modelId="{C45B431C-8E3F-46F6-A8AE-505778CA7B19}">
      <dsp:nvSpPr>
        <dsp:cNvPr id="0" name=""/>
        <dsp:cNvSpPr/>
      </dsp:nvSpPr>
      <dsp:spPr>
        <a:xfrm>
          <a:off x="4357645" y="2364701"/>
          <a:ext cx="1800308" cy="900154"/>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8575" tIns="28575" rIns="28575" bIns="28575" numCol="1" spcCol="1270" anchor="ctr" anchorCtr="0">
          <a:noAutofit/>
        </a:bodyPr>
        <a:lstStyle/>
        <a:p>
          <a:pPr marL="0" lvl="0" indent="0" algn="ctr" defTabSz="2000250">
            <a:lnSpc>
              <a:spcPct val="90000"/>
            </a:lnSpc>
            <a:spcBef>
              <a:spcPct val="0"/>
            </a:spcBef>
            <a:spcAft>
              <a:spcPct val="35000"/>
            </a:spcAft>
            <a:buNone/>
          </a:pPr>
          <a:r>
            <a:rPr lang="fa-IR" sz="4500" b="1" kern="1200">
              <a:solidFill>
                <a:srgbClr val="FFFF00"/>
              </a:solidFill>
              <a:cs typeface="+mj-cs"/>
            </a:rPr>
            <a:t>شهادت </a:t>
          </a:r>
          <a:endParaRPr lang="en-US" sz="4500" b="1" kern="1200">
            <a:solidFill>
              <a:srgbClr val="FFFF00"/>
            </a:solidFill>
            <a:cs typeface="+mj-cs"/>
          </a:endParaRPr>
        </a:p>
      </dsp:txBody>
      <dsp:txXfrm>
        <a:off x="4357645" y="2364701"/>
        <a:ext cx="1800308" cy="900154"/>
      </dsp:txXfrm>
    </dsp:sp>
    <dsp:sp modelId="{5BF0B367-D245-4D5C-905D-68AF036004A3}">
      <dsp:nvSpPr>
        <dsp:cNvPr id="0" name=""/>
        <dsp:cNvSpPr/>
      </dsp:nvSpPr>
      <dsp:spPr>
        <a:xfrm>
          <a:off x="6536019" y="2364701"/>
          <a:ext cx="1800308" cy="900154"/>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8575" tIns="28575" rIns="28575" bIns="28575" numCol="1" spcCol="1270" anchor="ctr" anchorCtr="0">
          <a:noAutofit/>
        </a:bodyPr>
        <a:lstStyle/>
        <a:p>
          <a:pPr marL="0" lvl="0" indent="0" algn="ctr" defTabSz="2000250">
            <a:lnSpc>
              <a:spcPct val="90000"/>
            </a:lnSpc>
            <a:spcBef>
              <a:spcPct val="0"/>
            </a:spcBef>
            <a:spcAft>
              <a:spcPct val="35000"/>
            </a:spcAft>
            <a:buNone/>
          </a:pPr>
          <a:r>
            <a:rPr lang="fa-IR" sz="4500" b="1" kern="1200">
              <a:solidFill>
                <a:srgbClr val="FFFF00"/>
              </a:solidFill>
              <a:cs typeface="+mj-cs"/>
            </a:rPr>
            <a:t>سوگند</a:t>
          </a:r>
          <a:endParaRPr lang="en-US" sz="4500" b="1" kern="1200">
            <a:solidFill>
              <a:srgbClr val="FFFF00"/>
            </a:solidFill>
            <a:cs typeface="+mj-cs"/>
          </a:endParaRPr>
        </a:p>
      </dsp:txBody>
      <dsp:txXfrm>
        <a:off x="6536019" y="2364701"/>
        <a:ext cx="1800308" cy="900154"/>
      </dsp:txXfrm>
    </dsp:sp>
    <dsp:sp modelId="{19DD58E3-D13B-4EB0-A12A-60E2F38EC63F}">
      <dsp:nvSpPr>
        <dsp:cNvPr id="0" name=""/>
        <dsp:cNvSpPr/>
      </dsp:nvSpPr>
      <dsp:spPr>
        <a:xfrm>
          <a:off x="8714392" y="2364701"/>
          <a:ext cx="1800308" cy="900154"/>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8575" tIns="28575" rIns="28575" bIns="28575" numCol="1" spcCol="1270" anchor="ctr" anchorCtr="0">
          <a:noAutofit/>
        </a:bodyPr>
        <a:lstStyle/>
        <a:p>
          <a:pPr marL="0" lvl="0" indent="0" algn="ctr" defTabSz="2000250">
            <a:lnSpc>
              <a:spcPct val="90000"/>
            </a:lnSpc>
            <a:spcBef>
              <a:spcPct val="0"/>
            </a:spcBef>
            <a:spcAft>
              <a:spcPct val="35000"/>
            </a:spcAft>
            <a:buNone/>
          </a:pPr>
          <a:r>
            <a:rPr lang="fa-IR" sz="4500" b="1" kern="1200">
              <a:solidFill>
                <a:srgbClr val="FFFF00"/>
              </a:solidFill>
              <a:cs typeface="+mj-cs"/>
            </a:rPr>
            <a:t>اَماره</a:t>
          </a:r>
          <a:endParaRPr lang="en-US" sz="4500" b="1" kern="1200">
            <a:solidFill>
              <a:srgbClr val="FFFF00"/>
            </a:solidFill>
            <a:cs typeface="+mj-cs"/>
          </a:endParaRPr>
        </a:p>
      </dsp:txBody>
      <dsp:txXfrm>
        <a:off x="8714392" y="2364701"/>
        <a:ext cx="1800308" cy="900154"/>
      </dsp:txXfrm>
    </dsp:sp>
  </dsp:spTree>
</dsp:drawing>
</file>

<file path=ppt/diagrams/drawing1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25E1052-B6CB-4145-A67F-DF4CDEBD0464}">
      <dsp:nvSpPr>
        <dsp:cNvPr id="0" name=""/>
        <dsp:cNvSpPr/>
      </dsp:nvSpPr>
      <dsp:spPr>
        <a:xfrm>
          <a:off x="5125778" y="1498564"/>
          <a:ext cx="3626526" cy="802613"/>
        </a:xfrm>
        <a:custGeom>
          <a:avLst/>
          <a:gdLst/>
          <a:ahLst/>
          <a:cxnLst/>
          <a:rect l="0" t="0" r="0" b="0"/>
          <a:pathLst>
            <a:path>
              <a:moveTo>
                <a:pt x="0" y="0"/>
              </a:moveTo>
              <a:lnTo>
                <a:pt x="0" y="487914"/>
              </a:lnTo>
              <a:lnTo>
                <a:pt x="3626526" y="487914"/>
              </a:lnTo>
              <a:lnTo>
                <a:pt x="3626526" y="802613"/>
              </a:lnTo>
            </a:path>
          </a:pathLst>
        </a:custGeom>
        <a:noFill/>
        <a:ln w="38100" cap="flat" cmpd="sng" algn="ctr">
          <a:solidFill>
            <a:scrgbClr r="0" g="0" b="0"/>
          </a:solidFill>
          <a:prstDash val="solid"/>
          <a:miter lim="800000"/>
        </a:ln>
        <a:effectLst/>
        <a:sp3d z="-227350" prstMaterial="matte"/>
      </dsp:spPr>
      <dsp:style>
        <a:lnRef idx="2">
          <a:scrgbClr r="0" g="0" b="0"/>
        </a:lnRef>
        <a:fillRef idx="0">
          <a:scrgbClr r="0" g="0" b="0"/>
        </a:fillRef>
        <a:effectRef idx="0">
          <a:scrgbClr r="0" g="0" b="0"/>
        </a:effectRef>
        <a:fontRef idx="minor"/>
      </dsp:style>
    </dsp:sp>
    <dsp:sp modelId="{1E774460-3231-4742-9B96-EA25CB299F34}">
      <dsp:nvSpPr>
        <dsp:cNvPr id="0" name=""/>
        <dsp:cNvSpPr/>
      </dsp:nvSpPr>
      <dsp:spPr>
        <a:xfrm>
          <a:off x="5080058" y="1498564"/>
          <a:ext cx="91440" cy="802613"/>
        </a:xfrm>
        <a:custGeom>
          <a:avLst/>
          <a:gdLst/>
          <a:ahLst/>
          <a:cxnLst/>
          <a:rect l="0" t="0" r="0" b="0"/>
          <a:pathLst>
            <a:path>
              <a:moveTo>
                <a:pt x="45720" y="0"/>
              </a:moveTo>
              <a:lnTo>
                <a:pt x="45720" y="802613"/>
              </a:lnTo>
            </a:path>
          </a:pathLst>
        </a:custGeom>
        <a:noFill/>
        <a:ln w="38100" cap="flat" cmpd="sng" algn="ctr">
          <a:solidFill>
            <a:scrgbClr r="0" g="0" b="0"/>
          </a:solidFill>
          <a:prstDash val="solid"/>
          <a:miter lim="800000"/>
        </a:ln>
        <a:effectLst/>
        <a:sp3d z="-227350" prstMaterial="matte"/>
      </dsp:spPr>
      <dsp:style>
        <a:lnRef idx="2">
          <a:scrgbClr r="0" g="0" b="0"/>
        </a:lnRef>
        <a:fillRef idx="0">
          <a:scrgbClr r="0" g="0" b="0"/>
        </a:fillRef>
        <a:effectRef idx="0">
          <a:scrgbClr r="0" g="0" b="0"/>
        </a:effectRef>
        <a:fontRef idx="minor"/>
      </dsp:style>
    </dsp:sp>
    <dsp:sp modelId="{98C012F6-F40D-4B3F-A928-B0AF65D24660}">
      <dsp:nvSpPr>
        <dsp:cNvPr id="0" name=""/>
        <dsp:cNvSpPr/>
      </dsp:nvSpPr>
      <dsp:spPr>
        <a:xfrm>
          <a:off x="1499252" y="1498564"/>
          <a:ext cx="3626526" cy="802613"/>
        </a:xfrm>
        <a:custGeom>
          <a:avLst/>
          <a:gdLst/>
          <a:ahLst/>
          <a:cxnLst/>
          <a:rect l="0" t="0" r="0" b="0"/>
          <a:pathLst>
            <a:path>
              <a:moveTo>
                <a:pt x="3626526" y="0"/>
              </a:moveTo>
              <a:lnTo>
                <a:pt x="3626526" y="487914"/>
              </a:lnTo>
              <a:lnTo>
                <a:pt x="0" y="487914"/>
              </a:lnTo>
              <a:lnTo>
                <a:pt x="0" y="802613"/>
              </a:lnTo>
            </a:path>
          </a:pathLst>
        </a:custGeom>
        <a:noFill/>
        <a:ln w="38100" cap="flat" cmpd="sng" algn="ctr">
          <a:solidFill>
            <a:scrgbClr r="0" g="0" b="0"/>
          </a:solidFill>
          <a:prstDash val="solid"/>
          <a:miter lim="800000"/>
        </a:ln>
        <a:effectLst/>
        <a:sp3d z="-227350" prstMaterial="matte"/>
      </dsp:spPr>
      <dsp:style>
        <a:lnRef idx="2">
          <a:scrgbClr r="0" g="0" b="0"/>
        </a:lnRef>
        <a:fillRef idx="0">
          <a:scrgbClr r="0" g="0" b="0"/>
        </a:fillRef>
        <a:effectRef idx="0">
          <a:scrgbClr r="0" g="0" b="0"/>
        </a:effectRef>
        <a:fontRef idx="minor"/>
      </dsp:style>
    </dsp:sp>
    <dsp:sp modelId="{2F854421-D16A-49CA-B367-0F28958D1BCE}">
      <dsp:nvSpPr>
        <dsp:cNvPr id="0" name=""/>
        <dsp:cNvSpPr/>
      </dsp:nvSpPr>
      <dsp:spPr>
        <a:xfrm>
          <a:off x="3627214" y="0"/>
          <a:ext cx="2997129" cy="1498564"/>
        </a:xfrm>
        <a:prstGeom prst="rect">
          <a:avLst/>
        </a:prstGeom>
        <a:solidFill>
          <a:schemeClr val="accent1">
            <a:hueOff val="0"/>
            <a:satOff val="0"/>
            <a:lumOff val="0"/>
            <a:alphaOff val="0"/>
          </a:schemeClr>
        </a:solidFill>
        <a:ln w="38100">
          <a:noFill/>
        </a:ln>
        <a:effectLst/>
        <a:sp3d extrusionH="152250" prstMaterial="matte">
          <a:bevelT w="165100" prst="coolSlant"/>
        </a:sp3d>
      </dsp:spPr>
      <dsp:style>
        <a:lnRef idx="0">
          <a:scrgbClr r="0" g="0" b="0"/>
        </a:lnRef>
        <a:fillRef idx="1">
          <a:scrgbClr r="0" g="0" b="0"/>
        </a:fillRef>
        <a:effectRef idx="2">
          <a:scrgbClr r="0" g="0" b="0"/>
        </a:effectRef>
        <a:fontRef idx="minor">
          <a:schemeClr val="lt1"/>
        </a:fontRef>
      </dsp:style>
      <dsp:txBody>
        <a:bodyPr spcFirstLastPara="0" vert="horz" wrap="square" lIns="24765" tIns="24765" rIns="24765" bIns="24765" numCol="1" spcCol="1270" anchor="ctr" anchorCtr="0">
          <a:noAutofit/>
          <a:sp3d extrusionH="28000" prstMaterial="matte"/>
        </a:bodyPr>
        <a:lstStyle/>
        <a:p>
          <a:pPr marL="0" lvl="0" indent="0" algn="ctr" defTabSz="1733550">
            <a:lnSpc>
              <a:spcPct val="90000"/>
            </a:lnSpc>
            <a:spcBef>
              <a:spcPct val="0"/>
            </a:spcBef>
            <a:spcAft>
              <a:spcPct val="35000"/>
            </a:spcAft>
            <a:buNone/>
          </a:pPr>
          <a:r>
            <a:rPr lang="fa-IR" sz="3900" b="1" kern="1200" dirty="0">
              <a:cs typeface="+mj-cs"/>
            </a:rPr>
            <a:t>انواع مسئولیت مدنی</a:t>
          </a:r>
          <a:endParaRPr lang="en-US" sz="3900" b="1" kern="1200" dirty="0">
            <a:cs typeface="+mj-cs"/>
          </a:endParaRPr>
        </a:p>
      </dsp:txBody>
      <dsp:txXfrm>
        <a:off x="3627214" y="0"/>
        <a:ext cx="2997129" cy="1498564"/>
      </dsp:txXfrm>
    </dsp:sp>
    <dsp:sp modelId="{9D52BC70-00F7-498B-88D3-E602B43A7CA9}">
      <dsp:nvSpPr>
        <dsp:cNvPr id="0" name=""/>
        <dsp:cNvSpPr/>
      </dsp:nvSpPr>
      <dsp:spPr>
        <a:xfrm>
          <a:off x="688" y="2301178"/>
          <a:ext cx="2997129" cy="1498564"/>
        </a:xfrm>
        <a:prstGeom prst="rect">
          <a:avLst/>
        </a:prstGeom>
        <a:solidFill>
          <a:schemeClr val="accent1">
            <a:hueOff val="0"/>
            <a:satOff val="0"/>
            <a:lumOff val="0"/>
            <a:alphaOff val="0"/>
          </a:schemeClr>
        </a:solidFill>
        <a:ln w="38100">
          <a:noFill/>
        </a:ln>
        <a:effectLst/>
        <a:sp3d extrusionH="152250" prstMaterial="matte">
          <a:bevelT w="165100" prst="coolSlant"/>
        </a:sp3d>
      </dsp:spPr>
      <dsp:style>
        <a:lnRef idx="0">
          <a:scrgbClr r="0" g="0" b="0"/>
        </a:lnRef>
        <a:fillRef idx="1">
          <a:scrgbClr r="0" g="0" b="0"/>
        </a:fillRef>
        <a:effectRef idx="2">
          <a:scrgbClr r="0" g="0" b="0"/>
        </a:effectRef>
        <a:fontRef idx="minor">
          <a:schemeClr val="lt1"/>
        </a:fontRef>
      </dsp:style>
      <dsp:txBody>
        <a:bodyPr spcFirstLastPara="0" vert="horz" wrap="square" lIns="24765" tIns="24765" rIns="24765" bIns="24765" numCol="1" spcCol="1270" anchor="ctr" anchorCtr="0">
          <a:noAutofit/>
          <a:sp3d extrusionH="28000" prstMaterial="matte"/>
        </a:bodyPr>
        <a:lstStyle/>
        <a:p>
          <a:pPr marL="0" lvl="0" indent="0" algn="ctr" defTabSz="1733550">
            <a:lnSpc>
              <a:spcPct val="90000"/>
            </a:lnSpc>
            <a:spcBef>
              <a:spcPct val="0"/>
            </a:spcBef>
            <a:spcAft>
              <a:spcPct val="35000"/>
            </a:spcAft>
            <a:buNone/>
          </a:pPr>
          <a:r>
            <a:rPr lang="fa-IR" sz="3900" b="1" kern="1200">
              <a:cs typeface="+mj-cs"/>
            </a:rPr>
            <a:t>اتلاف</a:t>
          </a:r>
          <a:endParaRPr lang="en-US" sz="3900" b="1" kern="1200">
            <a:cs typeface="+mj-cs"/>
          </a:endParaRPr>
        </a:p>
      </dsp:txBody>
      <dsp:txXfrm>
        <a:off x="688" y="2301178"/>
        <a:ext cx="2997129" cy="1498564"/>
      </dsp:txXfrm>
    </dsp:sp>
    <dsp:sp modelId="{060835A8-C60C-4388-970A-CD13E2D46008}">
      <dsp:nvSpPr>
        <dsp:cNvPr id="0" name=""/>
        <dsp:cNvSpPr/>
      </dsp:nvSpPr>
      <dsp:spPr>
        <a:xfrm>
          <a:off x="3627214" y="2301178"/>
          <a:ext cx="2997129" cy="1498564"/>
        </a:xfrm>
        <a:prstGeom prst="rect">
          <a:avLst/>
        </a:prstGeom>
        <a:solidFill>
          <a:schemeClr val="accent1">
            <a:hueOff val="0"/>
            <a:satOff val="0"/>
            <a:lumOff val="0"/>
            <a:alphaOff val="0"/>
          </a:schemeClr>
        </a:solidFill>
        <a:ln w="38100">
          <a:noFill/>
        </a:ln>
        <a:effectLst/>
        <a:sp3d extrusionH="152250" prstMaterial="matte">
          <a:bevelT w="165100" prst="coolSlant"/>
        </a:sp3d>
      </dsp:spPr>
      <dsp:style>
        <a:lnRef idx="0">
          <a:scrgbClr r="0" g="0" b="0"/>
        </a:lnRef>
        <a:fillRef idx="1">
          <a:scrgbClr r="0" g="0" b="0"/>
        </a:fillRef>
        <a:effectRef idx="2">
          <a:scrgbClr r="0" g="0" b="0"/>
        </a:effectRef>
        <a:fontRef idx="minor">
          <a:schemeClr val="lt1"/>
        </a:fontRef>
      </dsp:style>
      <dsp:txBody>
        <a:bodyPr spcFirstLastPara="0" vert="horz" wrap="square" lIns="24765" tIns="24765" rIns="24765" bIns="24765" numCol="1" spcCol="1270" anchor="ctr" anchorCtr="0">
          <a:noAutofit/>
          <a:sp3d extrusionH="28000" prstMaterial="matte"/>
        </a:bodyPr>
        <a:lstStyle/>
        <a:p>
          <a:pPr marL="0" lvl="0" indent="0" algn="ctr" defTabSz="1733550">
            <a:lnSpc>
              <a:spcPct val="90000"/>
            </a:lnSpc>
            <a:spcBef>
              <a:spcPct val="0"/>
            </a:spcBef>
            <a:spcAft>
              <a:spcPct val="35000"/>
            </a:spcAft>
            <a:buNone/>
          </a:pPr>
          <a:r>
            <a:rPr lang="fa-IR" sz="3900" b="1" kern="1200">
              <a:cs typeface="+mj-cs"/>
            </a:rPr>
            <a:t>تسبیب</a:t>
          </a:r>
          <a:endParaRPr lang="en-US" sz="3900" b="1" kern="1200">
            <a:cs typeface="+mj-cs"/>
          </a:endParaRPr>
        </a:p>
      </dsp:txBody>
      <dsp:txXfrm>
        <a:off x="3627214" y="2301178"/>
        <a:ext cx="2997129" cy="1498564"/>
      </dsp:txXfrm>
    </dsp:sp>
    <dsp:sp modelId="{7519B33A-9DCF-47AB-9E84-FE376D33B26D}">
      <dsp:nvSpPr>
        <dsp:cNvPr id="0" name=""/>
        <dsp:cNvSpPr/>
      </dsp:nvSpPr>
      <dsp:spPr>
        <a:xfrm>
          <a:off x="7253740" y="2301178"/>
          <a:ext cx="2997129" cy="1498564"/>
        </a:xfrm>
        <a:prstGeom prst="rect">
          <a:avLst/>
        </a:prstGeom>
        <a:solidFill>
          <a:schemeClr val="accent1">
            <a:hueOff val="0"/>
            <a:satOff val="0"/>
            <a:lumOff val="0"/>
            <a:alphaOff val="0"/>
          </a:schemeClr>
        </a:solidFill>
        <a:ln w="38100">
          <a:noFill/>
        </a:ln>
        <a:effectLst/>
        <a:sp3d extrusionH="152250" prstMaterial="matte">
          <a:bevelT w="165100" prst="coolSlant"/>
        </a:sp3d>
      </dsp:spPr>
      <dsp:style>
        <a:lnRef idx="0">
          <a:scrgbClr r="0" g="0" b="0"/>
        </a:lnRef>
        <a:fillRef idx="1">
          <a:scrgbClr r="0" g="0" b="0"/>
        </a:fillRef>
        <a:effectRef idx="2">
          <a:scrgbClr r="0" g="0" b="0"/>
        </a:effectRef>
        <a:fontRef idx="minor">
          <a:schemeClr val="lt1"/>
        </a:fontRef>
      </dsp:style>
      <dsp:txBody>
        <a:bodyPr spcFirstLastPara="0" vert="horz" wrap="square" lIns="24765" tIns="24765" rIns="24765" bIns="24765" numCol="1" spcCol="1270" anchor="ctr" anchorCtr="0">
          <a:noAutofit/>
          <a:sp3d extrusionH="28000" prstMaterial="matte"/>
        </a:bodyPr>
        <a:lstStyle/>
        <a:p>
          <a:pPr marL="0" lvl="0" indent="0" algn="ctr" defTabSz="1733550">
            <a:lnSpc>
              <a:spcPct val="90000"/>
            </a:lnSpc>
            <a:spcBef>
              <a:spcPct val="0"/>
            </a:spcBef>
            <a:spcAft>
              <a:spcPct val="35000"/>
            </a:spcAft>
            <a:buNone/>
          </a:pPr>
          <a:r>
            <a:rPr lang="fa-IR" sz="3900" b="1" kern="1200">
              <a:cs typeface="+mj-cs"/>
            </a:rPr>
            <a:t>تقصیر</a:t>
          </a:r>
          <a:endParaRPr lang="en-US" sz="3900" b="1" kern="1200">
            <a:cs typeface="+mj-cs"/>
          </a:endParaRPr>
        </a:p>
      </dsp:txBody>
      <dsp:txXfrm>
        <a:off x="7253740" y="2301178"/>
        <a:ext cx="2997129" cy="1498564"/>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F71F7CA-9610-4124-9A9C-45B4CE4EAE66}">
      <dsp:nvSpPr>
        <dsp:cNvPr id="0" name=""/>
        <dsp:cNvSpPr/>
      </dsp:nvSpPr>
      <dsp:spPr>
        <a:xfrm>
          <a:off x="5317172" y="1611910"/>
          <a:ext cx="3696181" cy="878138"/>
        </a:xfrm>
        <a:custGeom>
          <a:avLst/>
          <a:gdLst/>
          <a:ahLst/>
          <a:cxnLst/>
          <a:rect l="0" t="0" r="0" b="0"/>
          <a:pathLst>
            <a:path>
              <a:moveTo>
                <a:pt x="0" y="0"/>
              </a:moveTo>
              <a:lnTo>
                <a:pt x="0" y="563758"/>
              </a:lnTo>
              <a:lnTo>
                <a:pt x="3696181" y="563758"/>
              </a:lnTo>
              <a:lnTo>
                <a:pt x="3696181" y="878138"/>
              </a:lnTo>
            </a:path>
          </a:pathLst>
        </a:custGeom>
        <a:noFill/>
        <a:ln w="38100" cap="flat" cmpd="sng" algn="ctr">
          <a:solidFill>
            <a:schemeClr val="accent2">
              <a:lumMod val="75000"/>
            </a:schemeClr>
          </a:solidFill>
          <a:prstDash val="solid"/>
          <a:miter lim="800000"/>
        </a:ln>
        <a:effectLst/>
      </dsp:spPr>
      <dsp:style>
        <a:lnRef idx="2">
          <a:scrgbClr r="0" g="0" b="0"/>
        </a:lnRef>
        <a:fillRef idx="0">
          <a:scrgbClr r="0" g="0" b="0"/>
        </a:fillRef>
        <a:effectRef idx="0">
          <a:scrgbClr r="0" g="0" b="0"/>
        </a:effectRef>
        <a:fontRef idx="minor"/>
      </dsp:style>
    </dsp:sp>
    <dsp:sp modelId="{58AD3268-B194-4752-A3FF-2D221A323654}">
      <dsp:nvSpPr>
        <dsp:cNvPr id="0" name=""/>
        <dsp:cNvSpPr/>
      </dsp:nvSpPr>
      <dsp:spPr>
        <a:xfrm>
          <a:off x="5261662" y="1611910"/>
          <a:ext cx="91440" cy="913768"/>
        </a:xfrm>
        <a:custGeom>
          <a:avLst/>
          <a:gdLst/>
          <a:ahLst/>
          <a:cxnLst/>
          <a:rect l="0" t="0" r="0" b="0"/>
          <a:pathLst>
            <a:path>
              <a:moveTo>
                <a:pt x="55510" y="0"/>
              </a:moveTo>
              <a:lnTo>
                <a:pt x="55510" y="599388"/>
              </a:lnTo>
              <a:lnTo>
                <a:pt x="45720" y="599388"/>
              </a:lnTo>
              <a:lnTo>
                <a:pt x="45720" y="913768"/>
              </a:lnTo>
            </a:path>
          </a:pathLst>
        </a:custGeom>
        <a:noFill/>
        <a:ln w="38100" cap="flat" cmpd="sng" algn="ctr">
          <a:solidFill>
            <a:schemeClr val="accent2">
              <a:lumMod val="75000"/>
            </a:schemeClr>
          </a:solidFill>
          <a:prstDash val="solid"/>
          <a:miter lim="800000"/>
        </a:ln>
        <a:effectLst/>
      </dsp:spPr>
      <dsp:style>
        <a:lnRef idx="2">
          <a:scrgbClr r="0" g="0" b="0"/>
        </a:lnRef>
        <a:fillRef idx="0">
          <a:scrgbClr r="0" g="0" b="0"/>
        </a:fillRef>
        <a:effectRef idx="0">
          <a:scrgbClr r="0" g="0" b="0"/>
        </a:effectRef>
        <a:fontRef idx="minor"/>
      </dsp:style>
    </dsp:sp>
    <dsp:sp modelId="{C2613A3B-817B-42E5-9A9C-E39773791D0D}">
      <dsp:nvSpPr>
        <dsp:cNvPr id="0" name=""/>
        <dsp:cNvSpPr/>
      </dsp:nvSpPr>
      <dsp:spPr>
        <a:xfrm>
          <a:off x="1634943" y="1611910"/>
          <a:ext cx="3682229" cy="878138"/>
        </a:xfrm>
        <a:custGeom>
          <a:avLst/>
          <a:gdLst/>
          <a:ahLst/>
          <a:cxnLst/>
          <a:rect l="0" t="0" r="0" b="0"/>
          <a:pathLst>
            <a:path>
              <a:moveTo>
                <a:pt x="3682229" y="0"/>
              </a:moveTo>
              <a:lnTo>
                <a:pt x="3682229" y="563758"/>
              </a:lnTo>
              <a:lnTo>
                <a:pt x="0" y="563758"/>
              </a:lnTo>
              <a:lnTo>
                <a:pt x="0" y="878138"/>
              </a:lnTo>
            </a:path>
          </a:pathLst>
        </a:custGeom>
        <a:noFill/>
        <a:ln w="38100" cap="flat" cmpd="sng" algn="ctr">
          <a:solidFill>
            <a:schemeClr val="accent2">
              <a:lumMod val="75000"/>
            </a:schemeClr>
          </a:solidFill>
          <a:prstDash val="solid"/>
          <a:miter lim="800000"/>
        </a:ln>
        <a:effectLst/>
      </dsp:spPr>
      <dsp:style>
        <a:lnRef idx="2">
          <a:scrgbClr r="0" g="0" b="0"/>
        </a:lnRef>
        <a:fillRef idx="0">
          <a:scrgbClr r="0" g="0" b="0"/>
        </a:fillRef>
        <a:effectRef idx="0">
          <a:scrgbClr r="0" g="0" b="0"/>
        </a:effectRef>
        <a:fontRef idx="minor"/>
      </dsp:style>
    </dsp:sp>
    <dsp:sp modelId="{DE4850DF-B052-44B1-A7EB-61564718C639}">
      <dsp:nvSpPr>
        <dsp:cNvPr id="0" name=""/>
        <dsp:cNvSpPr/>
      </dsp:nvSpPr>
      <dsp:spPr>
        <a:xfrm>
          <a:off x="3820124" y="114862"/>
          <a:ext cx="2994096" cy="1497048"/>
        </a:xfrm>
        <a:prstGeom prst="rect">
          <a:avLst/>
        </a:prstGeom>
        <a:solidFill>
          <a:schemeClr val="accent2">
            <a:hueOff val="0"/>
            <a:satOff val="0"/>
            <a:lumOff val="0"/>
            <a:alphaOff val="0"/>
          </a:schemeClr>
        </a:solidFill>
        <a:ln w="38100" cap="flat" cmpd="sng" algn="ctr">
          <a:solidFill>
            <a:schemeClr val="accent2">
              <a:lumMod val="75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4765" tIns="24765" rIns="24765" bIns="24765" numCol="1" spcCol="1270" anchor="ctr" anchorCtr="0">
          <a:noAutofit/>
        </a:bodyPr>
        <a:lstStyle/>
        <a:p>
          <a:pPr marL="0" lvl="0" indent="0" algn="ctr" defTabSz="1733550">
            <a:lnSpc>
              <a:spcPct val="90000"/>
            </a:lnSpc>
            <a:spcBef>
              <a:spcPct val="0"/>
            </a:spcBef>
            <a:spcAft>
              <a:spcPct val="35000"/>
            </a:spcAft>
            <a:buNone/>
          </a:pPr>
          <a:r>
            <a:rPr lang="fa-IR" sz="3900" b="1" kern="1200" dirty="0">
              <a:cs typeface="+mj-cs"/>
            </a:rPr>
            <a:t>هدف تمام قواعد حقوقی</a:t>
          </a:r>
          <a:endParaRPr lang="en-US" sz="3900" b="1" kern="1200" dirty="0">
            <a:cs typeface="+mj-cs"/>
          </a:endParaRPr>
        </a:p>
      </dsp:txBody>
      <dsp:txXfrm>
        <a:off x="3820124" y="114862"/>
        <a:ext cx="2994096" cy="1497048"/>
      </dsp:txXfrm>
    </dsp:sp>
    <dsp:sp modelId="{E697F982-7034-4A35-9772-662FC06AA3BE}">
      <dsp:nvSpPr>
        <dsp:cNvPr id="0" name=""/>
        <dsp:cNvSpPr/>
      </dsp:nvSpPr>
      <dsp:spPr>
        <a:xfrm>
          <a:off x="5196" y="2490049"/>
          <a:ext cx="3259493" cy="1497048"/>
        </a:xfrm>
        <a:prstGeom prst="rect">
          <a:avLst/>
        </a:prstGeom>
        <a:solidFill>
          <a:schemeClr val="accent4">
            <a:hueOff val="0"/>
            <a:satOff val="0"/>
            <a:lumOff val="0"/>
            <a:alphaOff val="0"/>
          </a:schemeClr>
        </a:solidFill>
        <a:ln w="38100" cap="flat" cmpd="sng" algn="ctr">
          <a:solidFill>
            <a:schemeClr val="accent2">
              <a:lumMod val="75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4765" tIns="24765" rIns="24765" bIns="24765" numCol="1" spcCol="1270" anchor="ctr" anchorCtr="0">
          <a:noAutofit/>
        </a:bodyPr>
        <a:lstStyle/>
        <a:p>
          <a:pPr marL="0" lvl="0" indent="0" algn="ctr" defTabSz="1733550">
            <a:lnSpc>
              <a:spcPct val="90000"/>
            </a:lnSpc>
            <a:spcBef>
              <a:spcPct val="0"/>
            </a:spcBef>
            <a:spcAft>
              <a:spcPct val="35000"/>
            </a:spcAft>
            <a:buNone/>
          </a:pPr>
          <a:r>
            <a:rPr lang="fa-IR" sz="3900" b="1" kern="1200" dirty="0">
              <a:solidFill>
                <a:srgbClr val="FF0000"/>
              </a:solidFill>
              <a:cs typeface="+mj-cs"/>
            </a:rPr>
            <a:t>تامین نظم عمومی</a:t>
          </a:r>
          <a:endParaRPr lang="en-US" sz="3900" b="1" kern="1200" dirty="0">
            <a:solidFill>
              <a:srgbClr val="FF0000"/>
            </a:solidFill>
            <a:cs typeface="+mj-cs"/>
          </a:endParaRPr>
        </a:p>
      </dsp:txBody>
      <dsp:txXfrm>
        <a:off x="5196" y="2490049"/>
        <a:ext cx="3259493" cy="1497048"/>
      </dsp:txXfrm>
    </dsp:sp>
    <dsp:sp modelId="{6D3187D4-05EF-45CE-A2D3-A7DF968197A8}">
      <dsp:nvSpPr>
        <dsp:cNvPr id="0" name=""/>
        <dsp:cNvSpPr/>
      </dsp:nvSpPr>
      <dsp:spPr>
        <a:xfrm>
          <a:off x="3810334" y="2525678"/>
          <a:ext cx="2994096" cy="1497048"/>
        </a:xfrm>
        <a:prstGeom prst="rect">
          <a:avLst/>
        </a:prstGeom>
        <a:solidFill>
          <a:schemeClr val="accent4">
            <a:hueOff val="0"/>
            <a:satOff val="0"/>
            <a:lumOff val="0"/>
            <a:alphaOff val="0"/>
          </a:schemeClr>
        </a:solidFill>
        <a:ln w="38100" cap="flat" cmpd="sng" algn="ctr">
          <a:solidFill>
            <a:schemeClr val="accent2">
              <a:lumMod val="75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4765" tIns="24765" rIns="24765" bIns="24765" numCol="1" spcCol="1270" anchor="ctr" anchorCtr="0">
          <a:noAutofit/>
        </a:bodyPr>
        <a:lstStyle/>
        <a:p>
          <a:pPr marL="0" lvl="0" indent="0" algn="ctr" defTabSz="1733550" rtl="1">
            <a:lnSpc>
              <a:spcPct val="90000"/>
            </a:lnSpc>
            <a:spcBef>
              <a:spcPct val="0"/>
            </a:spcBef>
            <a:spcAft>
              <a:spcPct val="35000"/>
            </a:spcAft>
            <a:buNone/>
          </a:pPr>
          <a:r>
            <a:rPr lang="fa-IR" sz="3900" b="1" kern="1200" dirty="0">
              <a:solidFill>
                <a:srgbClr val="FF0000"/>
              </a:solidFill>
              <a:cs typeface="+mj-cs"/>
            </a:rPr>
            <a:t>تأمین آسایش </a:t>
          </a:r>
          <a:endParaRPr lang="fa-IR" sz="3900" kern="1200" dirty="0">
            <a:solidFill>
              <a:srgbClr val="FF0000"/>
            </a:solidFill>
          </a:endParaRPr>
        </a:p>
      </dsp:txBody>
      <dsp:txXfrm>
        <a:off x="3810334" y="2525678"/>
        <a:ext cx="2994096" cy="1497048"/>
      </dsp:txXfrm>
    </dsp:sp>
    <dsp:sp modelId="{0514652D-1287-4CDA-BDBE-D7A6A2CCE0CF}">
      <dsp:nvSpPr>
        <dsp:cNvPr id="0" name=""/>
        <dsp:cNvSpPr/>
      </dsp:nvSpPr>
      <dsp:spPr>
        <a:xfrm>
          <a:off x="7516306" y="2490049"/>
          <a:ext cx="2994096" cy="1497048"/>
        </a:xfrm>
        <a:prstGeom prst="rect">
          <a:avLst/>
        </a:prstGeom>
        <a:solidFill>
          <a:schemeClr val="accent4">
            <a:hueOff val="0"/>
            <a:satOff val="0"/>
            <a:lumOff val="0"/>
            <a:alphaOff val="0"/>
          </a:schemeClr>
        </a:solidFill>
        <a:ln w="38100" cap="flat" cmpd="sng" algn="ctr">
          <a:solidFill>
            <a:schemeClr val="accent2">
              <a:lumMod val="75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4765" tIns="24765" rIns="24765" bIns="24765" numCol="1" spcCol="1270" anchor="ctr" anchorCtr="0">
          <a:noAutofit/>
        </a:bodyPr>
        <a:lstStyle/>
        <a:p>
          <a:pPr marL="0" lvl="0" indent="0" algn="ctr" defTabSz="1733550">
            <a:lnSpc>
              <a:spcPct val="90000"/>
            </a:lnSpc>
            <a:spcBef>
              <a:spcPct val="0"/>
            </a:spcBef>
            <a:spcAft>
              <a:spcPct val="35000"/>
            </a:spcAft>
            <a:buNone/>
          </a:pPr>
          <a:r>
            <a:rPr lang="fa-IR" sz="3900" b="1" kern="1200" dirty="0">
              <a:solidFill>
                <a:srgbClr val="FF0000"/>
              </a:solidFill>
              <a:cs typeface="+mj-cs"/>
            </a:rPr>
            <a:t>اجرای عدالت</a:t>
          </a:r>
          <a:endParaRPr lang="en-US" sz="3900" b="1" kern="1200" dirty="0">
            <a:solidFill>
              <a:srgbClr val="FF0000"/>
            </a:solidFill>
            <a:cs typeface="+mj-cs"/>
          </a:endParaRPr>
        </a:p>
      </dsp:txBody>
      <dsp:txXfrm>
        <a:off x="7516306" y="2490049"/>
        <a:ext cx="2994096" cy="1497048"/>
      </dsp:txXfrm>
    </dsp:sp>
  </dsp:spTree>
</dsp:drawing>
</file>

<file path=ppt/diagrams/drawing2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F6B7127-AC3C-437C-81CF-DD603D745ADA}">
      <dsp:nvSpPr>
        <dsp:cNvPr id="0" name=""/>
        <dsp:cNvSpPr/>
      </dsp:nvSpPr>
      <dsp:spPr>
        <a:xfrm>
          <a:off x="5257800" y="1267589"/>
          <a:ext cx="4117941" cy="1146307"/>
        </a:xfrm>
        <a:custGeom>
          <a:avLst/>
          <a:gdLst/>
          <a:ahLst/>
          <a:cxnLst/>
          <a:rect l="0" t="0" r="0" b="0"/>
          <a:pathLst>
            <a:path>
              <a:moveTo>
                <a:pt x="0" y="0"/>
              </a:moveTo>
              <a:lnTo>
                <a:pt x="0" y="908079"/>
              </a:lnTo>
              <a:lnTo>
                <a:pt x="4117941" y="908079"/>
              </a:lnTo>
              <a:lnTo>
                <a:pt x="4117941" y="1146307"/>
              </a:lnTo>
            </a:path>
          </a:pathLst>
        </a:custGeom>
        <a:noFill/>
        <a:ln w="76200" cap="flat" cmpd="sng" algn="ctr">
          <a:solidFill>
            <a:schemeClr val="accent2">
              <a:lumMod val="75000"/>
            </a:schemeClr>
          </a:solidFill>
          <a:prstDash val="solid"/>
          <a:miter lim="800000"/>
        </a:ln>
        <a:effectLst/>
        <a:sp3d z="-40000" prstMaterial="matte"/>
      </dsp:spPr>
      <dsp:style>
        <a:lnRef idx="2">
          <a:scrgbClr r="0" g="0" b="0"/>
        </a:lnRef>
        <a:fillRef idx="0">
          <a:scrgbClr r="0" g="0" b="0"/>
        </a:fillRef>
        <a:effectRef idx="0">
          <a:scrgbClr r="0" g="0" b="0"/>
        </a:effectRef>
        <a:fontRef idx="minor"/>
      </dsp:style>
    </dsp:sp>
    <dsp:sp modelId="{F81843FE-C0A9-4D6A-973F-E271027F969D}">
      <dsp:nvSpPr>
        <dsp:cNvPr id="0" name=""/>
        <dsp:cNvSpPr/>
      </dsp:nvSpPr>
      <dsp:spPr>
        <a:xfrm>
          <a:off x="5257800" y="1267589"/>
          <a:ext cx="1372647" cy="1146307"/>
        </a:xfrm>
        <a:custGeom>
          <a:avLst/>
          <a:gdLst/>
          <a:ahLst/>
          <a:cxnLst/>
          <a:rect l="0" t="0" r="0" b="0"/>
          <a:pathLst>
            <a:path>
              <a:moveTo>
                <a:pt x="0" y="0"/>
              </a:moveTo>
              <a:lnTo>
                <a:pt x="0" y="908079"/>
              </a:lnTo>
              <a:lnTo>
                <a:pt x="1372647" y="908079"/>
              </a:lnTo>
              <a:lnTo>
                <a:pt x="1372647" y="1146307"/>
              </a:lnTo>
            </a:path>
          </a:pathLst>
        </a:custGeom>
        <a:noFill/>
        <a:ln w="76200" cap="flat" cmpd="sng" algn="ctr">
          <a:solidFill>
            <a:schemeClr val="accent2">
              <a:lumMod val="75000"/>
            </a:schemeClr>
          </a:solidFill>
          <a:prstDash val="solid"/>
          <a:miter lim="800000"/>
        </a:ln>
        <a:effectLst/>
        <a:sp3d z="-40000" prstMaterial="matte"/>
      </dsp:spPr>
      <dsp:style>
        <a:lnRef idx="2">
          <a:scrgbClr r="0" g="0" b="0"/>
        </a:lnRef>
        <a:fillRef idx="0">
          <a:scrgbClr r="0" g="0" b="0"/>
        </a:fillRef>
        <a:effectRef idx="0">
          <a:scrgbClr r="0" g="0" b="0"/>
        </a:effectRef>
        <a:fontRef idx="minor"/>
      </dsp:style>
    </dsp:sp>
    <dsp:sp modelId="{F9705737-03E1-46A0-B9ED-6455ACA79904}">
      <dsp:nvSpPr>
        <dsp:cNvPr id="0" name=""/>
        <dsp:cNvSpPr/>
      </dsp:nvSpPr>
      <dsp:spPr>
        <a:xfrm>
          <a:off x="3885152" y="1267589"/>
          <a:ext cx="1372647" cy="1146307"/>
        </a:xfrm>
        <a:custGeom>
          <a:avLst/>
          <a:gdLst/>
          <a:ahLst/>
          <a:cxnLst/>
          <a:rect l="0" t="0" r="0" b="0"/>
          <a:pathLst>
            <a:path>
              <a:moveTo>
                <a:pt x="1372647" y="0"/>
              </a:moveTo>
              <a:lnTo>
                <a:pt x="1372647" y="908079"/>
              </a:lnTo>
              <a:lnTo>
                <a:pt x="0" y="908079"/>
              </a:lnTo>
              <a:lnTo>
                <a:pt x="0" y="1146307"/>
              </a:lnTo>
            </a:path>
          </a:pathLst>
        </a:custGeom>
        <a:noFill/>
        <a:ln w="76200" cap="flat" cmpd="sng" algn="ctr">
          <a:solidFill>
            <a:schemeClr val="accent2">
              <a:lumMod val="75000"/>
            </a:schemeClr>
          </a:solidFill>
          <a:prstDash val="solid"/>
          <a:miter lim="800000"/>
        </a:ln>
        <a:effectLst/>
        <a:sp3d z="-40000" prstMaterial="matte"/>
      </dsp:spPr>
      <dsp:style>
        <a:lnRef idx="2">
          <a:scrgbClr r="0" g="0" b="0"/>
        </a:lnRef>
        <a:fillRef idx="0">
          <a:scrgbClr r="0" g="0" b="0"/>
        </a:fillRef>
        <a:effectRef idx="0">
          <a:scrgbClr r="0" g="0" b="0"/>
        </a:effectRef>
        <a:fontRef idx="minor"/>
      </dsp:style>
    </dsp:sp>
    <dsp:sp modelId="{D9C82FB4-0192-40D9-8C43-3EF8529766CB}">
      <dsp:nvSpPr>
        <dsp:cNvPr id="0" name=""/>
        <dsp:cNvSpPr/>
      </dsp:nvSpPr>
      <dsp:spPr>
        <a:xfrm>
          <a:off x="1139858" y="1267589"/>
          <a:ext cx="4117941" cy="1146307"/>
        </a:xfrm>
        <a:custGeom>
          <a:avLst/>
          <a:gdLst/>
          <a:ahLst/>
          <a:cxnLst/>
          <a:rect l="0" t="0" r="0" b="0"/>
          <a:pathLst>
            <a:path>
              <a:moveTo>
                <a:pt x="4117941" y="0"/>
              </a:moveTo>
              <a:lnTo>
                <a:pt x="4117941" y="908079"/>
              </a:lnTo>
              <a:lnTo>
                <a:pt x="0" y="908079"/>
              </a:lnTo>
              <a:lnTo>
                <a:pt x="0" y="1146307"/>
              </a:lnTo>
            </a:path>
          </a:pathLst>
        </a:custGeom>
        <a:noFill/>
        <a:ln w="76200" cap="flat" cmpd="sng" algn="ctr">
          <a:solidFill>
            <a:schemeClr val="accent2">
              <a:lumMod val="75000"/>
            </a:schemeClr>
          </a:solidFill>
          <a:prstDash val="solid"/>
          <a:miter lim="800000"/>
        </a:ln>
        <a:effectLst/>
        <a:sp3d z="-40000" prstMaterial="matte"/>
      </dsp:spPr>
      <dsp:style>
        <a:lnRef idx="2">
          <a:scrgbClr r="0" g="0" b="0"/>
        </a:lnRef>
        <a:fillRef idx="0">
          <a:scrgbClr r="0" g="0" b="0"/>
        </a:fillRef>
        <a:effectRef idx="0">
          <a:scrgbClr r="0" g="0" b="0"/>
        </a:effectRef>
        <a:fontRef idx="minor"/>
      </dsp:style>
    </dsp:sp>
    <dsp:sp modelId="{E3B91DB8-7444-41D3-B55C-FCFCF8861AD6}">
      <dsp:nvSpPr>
        <dsp:cNvPr id="0" name=""/>
        <dsp:cNvSpPr/>
      </dsp:nvSpPr>
      <dsp:spPr>
        <a:xfrm>
          <a:off x="4123380" y="133170"/>
          <a:ext cx="2268838" cy="1134419"/>
        </a:xfrm>
        <a:prstGeom prst="rect">
          <a:avLst/>
        </a:prstGeom>
        <a:solidFill>
          <a:schemeClr val="accent2">
            <a:lumMod val="50000"/>
          </a:schemeClr>
        </a:solidFill>
        <a:ln w="76200">
          <a:solidFill>
            <a:schemeClr val="accent2">
              <a:lumMod val="75000"/>
            </a:schemeClr>
          </a:solidFill>
        </a:ln>
        <a:effectLst/>
        <a:sp3d extrusionH="381000" contourW="38100" prstMaterial="matte">
          <a:contourClr>
            <a:schemeClr val="lt1"/>
          </a:contourClr>
        </a:sp3d>
      </dsp:spPr>
      <dsp:style>
        <a:lnRef idx="0">
          <a:scrgbClr r="0" g="0" b="0"/>
        </a:lnRef>
        <a:fillRef idx="1">
          <a:scrgbClr r="0" g="0" b="0"/>
        </a:fillRef>
        <a:effectRef idx="0">
          <a:scrgbClr r="0" g="0" b="0"/>
        </a:effectRef>
        <a:fontRef idx="minor">
          <a:schemeClr val="lt1"/>
        </a:fontRef>
      </dsp:style>
      <dsp:txBody>
        <a:bodyPr spcFirstLastPara="0" vert="horz" wrap="square" lIns="18415" tIns="18415" rIns="18415" bIns="18415" numCol="1" spcCol="1270" anchor="ctr" anchorCtr="0">
          <a:noAutofit/>
        </a:bodyPr>
        <a:lstStyle/>
        <a:p>
          <a:pPr marL="0" lvl="0" indent="0" algn="ctr" defTabSz="1289050">
            <a:lnSpc>
              <a:spcPct val="90000"/>
            </a:lnSpc>
            <a:spcBef>
              <a:spcPct val="0"/>
            </a:spcBef>
            <a:spcAft>
              <a:spcPct val="35000"/>
            </a:spcAft>
            <a:buNone/>
          </a:pPr>
          <a:r>
            <a:rPr lang="fa-IR" sz="2900" b="1" kern="1200" dirty="0">
              <a:cs typeface="+mj-cs"/>
            </a:rPr>
            <a:t>تقصیر پزشکی</a:t>
          </a:r>
          <a:endParaRPr lang="en-US" sz="2900" b="1" kern="1200" dirty="0">
            <a:cs typeface="+mj-cs"/>
          </a:endParaRPr>
        </a:p>
      </dsp:txBody>
      <dsp:txXfrm>
        <a:off x="4123380" y="133170"/>
        <a:ext cx="2268838" cy="1134419"/>
      </dsp:txXfrm>
    </dsp:sp>
    <dsp:sp modelId="{2DDBB501-8061-48A5-8699-22069938AA45}">
      <dsp:nvSpPr>
        <dsp:cNvPr id="0" name=""/>
        <dsp:cNvSpPr/>
      </dsp:nvSpPr>
      <dsp:spPr>
        <a:xfrm>
          <a:off x="5439" y="2413897"/>
          <a:ext cx="2268838" cy="1134419"/>
        </a:xfrm>
        <a:prstGeom prst="rect">
          <a:avLst/>
        </a:prstGeom>
        <a:solidFill>
          <a:schemeClr val="accent2">
            <a:lumMod val="50000"/>
          </a:schemeClr>
        </a:solidFill>
        <a:ln w="76200">
          <a:solidFill>
            <a:schemeClr val="accent2">
              <a:lumMod val="75000"/>
            </a:schemeClr>
          </a:solidFill>
        </a:ln>
        <a:effectLst/>
        <a:sp3d extrusionH="381000" contourW="38100" prstMaterial="matte">
          <a:contourClr>
            <a:schemeClr val="lt1"/>
          </a:contourClr>
        </a:sp3d>
      </dsp:spPr>
      <dsp:style>
        <a:lnRef idx="0">
          <a:scrgbClr r="0" g="0" b="0"/>
        </a:lnRef>
        <a:fillRef idx="1">
          <a:scrgbClr r="0" g="0" b="0"/>
        </a:fillRef>
        <a:effectRef idx="0">
          <a:scrgbClr r="0" g="0" b="0"/>
        </a:effectRef>
        <a:fontRef idx="minor">
          <a:schemeClr val="lt1"/>
        </a:fontRef>
      </dsp:style>
      <dsp:txBody>
        <a:bodyPr spcFirstLastPara="0" vert="horz" wrap="square" lIns="18415" tIns="18415" rIns="18415" bIns="18415" numCol="1" spcCol="1270" anchor="ctr" anchorCtr="0">
          <a:noAutofit/>
        </a:bodyPr>
        <a:lstStyle/>
        <a:p>
          <a:pPr marL="0" lvl="0" indent="0" algn="ctr" defTabSz="1289050">
            <a:lnSpc>
              <a:spcPct val="90000"/>
            </a:lnSpc>
            <a:spcBef>
              <a:spcPct val="0"/>
            </a:spcBef>
            <a:spcAft>
              <a:spcPct val="35000"/>
            </a:spcAft>
            <a:buNone/>
          </a:pPr>
          <a:r>
            <a:rPr lang="fa-IR" sz="2900" b="1" kern="1200">
              <a:cs typeface="+mj-cs"/>
            </a:rPr>
            <a:t>بی مبالاتی</a:t>
          </a:r>
          <a:endParaRPr lang="en-US" sz="2900" b="1" kern="1200">
            <a:cs typeface="+mj-cs"/>
          </a:endParaRPr>
        </a:p>
      </dsp:txBody>
      <dsp:txXfrm>
        <a:off x="5439" y="2413897"/>
        <a:ext cx="2268838" cy="1134419"/>
      </dsp:txXfrm>
    </dsp:sp>
    <dsp:sp modelId="{C5F2CFCE-ACD2-4860-BB10-4C9EE5DD80AB}">
      <dsp:nvSpPr>
        <dsp:cNvPr id="0" name=""/>
        <dsp:cNvSpPr/>
      </dsp:nvSpPr>
      <dsp:spPr>
        <a:xfrm>
          <a:off x="2750733" y="2413897"/>
          <a:ext cx="2268838" cy="1134419"/>
        </a:xfrm>
        <a:prstGeom prst="rect">
          <a:avLst/>
        </a:prstGeom>
        <a:solidFill>
          <a:schemeClr val="accent2">
            <a:lumMod val="50000"/>
          </a:schemeClr>
        </a:solidFill>
        <a:ln w="76200">
          <a:solidFill>
            <a:schemeClr val="accent2">
              <a:lumMod val="75000"/>
            </a:schemeClr>
          </a:solidFill>
        </a:ln>
        <a:effectLst/>
        <a:sp3d extrusionH="381000" contourW="38100" prstMaterial="matte">
          <a:contourClr>
            <a:schemeClr val="lt1"/>
          </a:contourClr>
        </a:sp3d>
      </dsp:spPr>
      <dsp:style>
        <a:lnRef idx="0">
          <a:scrgbClr r="0" g="0" b="0"/>
        </a:lnRef>
        <a:fillRef idx="1">
          <a:scrgbClr r="0" g="0" b="0"/>
        </a:fillRef>
        <a:effectRef idx="0">
          <a:scrgbClr r="0" g="0" b="0"/>
        </a:effectRef>
        <a:fontRef idx="minor">
          <a:schemeClr val="lt1"/>
        </a:fontRef>
      </dsp:style>
      <dsp:txBody>
        <a:bodyPr spcFirstLastPara="0" vert="horz" wrap="square" lIns="18415" tIns="18415" rIns="18415" bIns="18415" numCol="1" spcCol="1270" anchor="ctr" anchorCtr="0">
          <a:noAutofit/>
        </a:bodyPr>
        <a:lstStyle/>
        <a:p>
          <a:pPr marL="0" lvl="0" indent="0" algn="ctr" defTabSz="1289050">
            <a:lnSpc>
              <a:spcPct val="90000"/>
            </a:lnSpc>
            <a:spcBef>
              <a:spcPct val="0"/>
            </a:spcBef>
            <a:spcAft>
              <a:spcPct val="35000"/>
            </a:spcAft>
            <a:buNone/>
          </a:pPr>
          <a:r>
            <a:rPr lang="fa-IR" sz="2900" b="1" kern="1200">
              <a:cs typeface="+mj-cs"/>
            </a:rPr>
            <a:t>بی احتیاطی</a:t>
          </a:r>
          <a:endParaRPr lang="en-US" sz="2900" b="1" kern="1200">
            <a:cs typeface="+mj-cs"/>
          </a:endParaRPr>
        </a:p>
      </dsp:txBody>
      <dsp:txXfrm>
        <a:off x="2750733" y="2413897"/>
        <a:ext cx="2268838" cy="1134419"/>
      </dsp:txXfrm>
    </dsp:sp>
    <dsp:sp modelId="{01777739-0D7C-464C-A044-43DD983835F9}">
      <dsp:nvSpPr>
        <dsp:cNvPr id="0" name=""/>
        <dsp:cNvSpPr/>
      </dsp:nvSpPr>
      <dsp:spPr>
        <a:xfrm>
          <a:off x="5496028" y="2413897"/>
          <a:ext cx="2268838" cy="1134419"/>
        </a:xfrm>
        <a:prstGeom prst="rect">
          <a:avLst/>
        </a:prstGeom>
        <a:solidFill>
          <a:schemeClr val="accent2">
            <a:lumMod val="50000"/>
          </a:schemeClr>
        </a:solidFill>
        <a:ln w="76200">
          <a:solidFill>
            <a:schemeClr val="accent2">
              <a:lumMod val="75000"/>
            </a:schemeClr>
          </a:solidFill>
        </a:ln>
        <a:effectLst/>
        <a:sp3d extrusionH="381000" contourW="38100" prstMaterial="matte">
          <a:contourClr>
            <a:schemeClr val="lt1"/>
          </a:contourClr>
        </a:sp3d>
      </dsp:spPr>
      <dsp:style>
        <a:lnRef idx="0">
          <a:scrgbClr r="0" g="0" b="0"/>
        </a:lnRef>
        <a:fillRef idx="1">
          <a:scrgbClr r="0" g="0" b="0"/>
        </a:fillRef>
        <a:effectRef idx="0">
          <a:scrgbClr r="0" g="0" b="0"/>
        </a:effectRef>
        <a:fontRef idx="minor">
          <a:schemeClr val="lt1"/>
        </a:fontRef>
      </dsp:style>
      <dsp:txBody>
        <a:bodyPr spcFirstLastPara="0" vert="horz" wrap="square" lIns="18415" tIns="18415" rIns="18415" bIns="18415" numCol="1" spcCol="1270" anchor="ctr" anchorCtr="0">
          <a:noAutofit/>
        </a:bodyPr>
        <a:lstStyle/>
        <a:p>
          <a:pPr marL="0" lvl="0" indent="0" algn="ctr" defTabSz="1289050">
            <a:lnSpc>
              <a:spcPct val="90000"/>
            </a:lnSpc>
            <a:spcBef>
              <a:spcPct val="0"/>
            </a:spcBef>
            <a:spcAft>
              <a:spcPct val="35000"/>
            </a:spcAft>
            <a:buNone/>
          </a:pPr>
          <a:r>
            <a:rPr lang="fa-IR" sz="2900" b="1" kern="1200">
              <a:cs typeface="+mj-cs"/>
            </a:rPr>
            <a:t>عدم مهارت</a:t>
          </a:r>
          <a:endParaRPr lang="en-US" sz="2900" b="1" kern="1200">
            <a:cs typeface="+mj-cs"/>
          </a:endParaRPr>
        </a:p>
      </dsp:txBody>
      <dsp:txXfrm>
        <a:off x="5496028" y="2413897"/>
        <a:ext cx="2268838" cy="1134419"/>
      </dsp:txXfrm>
    </dsp:sp>
    <dsp:sp modelId="{7FE2EF58-25E4-42F8-94BC-3320F5DA0556}">
      <dsp:nvSpPr>
        <dsp:cNvPr id="0" name=""/>
        <dsp:cNvSpPr/>
      </dsp:nvSpPr>
      <dsp:spPr>
        <a:xfrm>
          <a:off x="8241322" y="2413897"/>
          <a:ext cx="2268838" cy="1134419"/>
        </a:xfrm>
        <a:prstGeom prst="rect">
          <a:avLst/>
        </a:prstGeom>
        <a:solidFill>
          <a:schemeClr val="accent2">
            <a:lumMod val="50000"/>
          </a:schemeClr>
        </a:solidFill>
        <a:ln w="76200">
          <a:solidFill>
            <a:schemeClr val="accent2">
              <a:lumMod val="75000"/>
            </a:schemeClr>
          </a:solidFill>
        </a:ln>
        <a:effectLst/>
        <a:sp3d extrusionH="381000" contourW="38100" prstMaterial="matte">
          <a:contourClr>
            <a:schemeClr val="lt1"/>
          </a:contourClr>
        </a:sp3d>
      </dsp:spPr>
      <dsp:style>
        <a:lnRef idx="0">
          <a:scrgbClr r="0" g="0" b="0"/>
        </a:lnRef>
        <a:fillRef idx="1">
          <a:scrgbClr r="0" g="0" b="0"/>
        </a:fillRef>
        <a:effectRef idx="0">
          <a:scrgbClr r="0" g="0" b="0"/>
        </a:effectRef>
        <a:fontRef idx="minor">
          <a:schemeClr val="lt1"/>
        </a:fontRef>
      </dsp:style>
      <dsp:txBody>
        <a:bodyPr spcFirstLastPara="0" vert="horz" wrap="square" lIns="18415" tIns="18415" rIns="18415" bIns="18415" numCol="1" spcCol="1270" anchor="ctr" anchorCtr="0">
          <a:noAutofit/>
        </a:bodyPr>
        <a:lstStyle/>
        <a:p>
          <a:pPr marL="0" lvl="0" indent="0" algn="ctr" defTabSz="1289050">
            <a:lnSpc>
              <a:spcPct val="90000"/>
            </a:lnSpc>
            <a:spcBef>
              <a:spcPct val="0"/>
            </a:spcBef>
            <a:spcAft>
              <a:spcPct val="35000"/>
            </a:spcAft>
            <a:buNone/>
          </a:pPr>
          <a:r>
            <a:rPr lang="fa-IR" sz="2900" b="1" kern="1200">
              <a:cs typeface="+mj-cs"/>
            </a:rPr>
            <a:t>عدم رعایت نظامات دولتی</a:t>
          </a:r>
          <a:endParaRPr lang="en-US" sz="2900" b="1" kern="1200">
            <a:cs typeface="+mj-cs"/>
          </a:endParaRPr>
        </a:p>
      </dsp:txBody>
      <dsp:txXfrm>
        <a:off x="8241322" y="2413897"/>
        <a:ext cx="2268838" cy="1134419"/>
      </dsp:txXfrm>
    </dsp:sp>
  </dsp:spTree>
</dsp:drawing>
</file>

<file path=ppt/diagrams/drawing2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3638112-728D-4958-B5F1-1FDF58020842}">
      <dsp:nvSpPr>
        <dsp:cNvPr id="0" name=""/>
        <dsp:cNvSpPr/>
      </dsp:nvSpPr>
      <dsp:spPr>
        <a:xfrm>
          <a:off x="584" y="1500019"/>
          <a:ext cx="2884971" cy="1351299"/>
        </a:xfrm>
        <a:prstGeom prst="roundRect">
          <a:avLst>
            <a:gd name="adj" fmla="val 10000"/>
          </a:avLst>
        </a:prstGeom>
        <a:solidFill>
          <a:schemeClr val="accent1">
            <a:hueOff val="0"/>
            <a:satOff val="0"/>
            <a:lumOff val="0"/>
            <a:alphaOff val="0"/>
          </a:schemeClr>
        </a:solidFill>
        <a:ln w="38100" cap="flat" cmpd="sng" algn="ctr">
          <a:solidFill>
            <a:scrgbClr r="0" g="0" b="0"/>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marL="0" lvl="0" indent="0" algn="ctr" defTabSz="1422400">
            <a:lnSpc>
              <a:spcPct val="90000"/>
            </a:lnSpc>
            <a:spcBef>
              <a:spcPct val="0"/>
            </a:spcBef>
            <a:spcAft>
              <a:spcPct val="35000"/>
            </a:spcAft>
            <a:buNone/>
          </a:pPr>
          <a:r>
            <a:rPr lang="fa-IR" sz="3200" kern="1200">
              <a:cs typeface="+mj-cs"/>
            </a:rPr>
            <a:t>خسارات</a:t>
          </a:r>
          <a:endParaRPr lang="en-US" sz="3200" kern="1200">
            <a:cs typeface="+mj-cs"/>
          </a:endParaRPr>
        </a:p>
      </dsp:txBody>
      <dsp:txXfrm>
        <a:off x="40162" y="1539597"/>
        <a:ext cx="2805815" cy="1272143"/>
      </dsp:txXfrm>
    </dsp:sp>
    <dsp:sp modelId="{9EF32588-A65E-4B2E-A0B5-BA01AD0D0036}">
      <dsp:nvSpPr>
        <dsp:cNvPr id="0" name=""/>
        <dsp:cNvSpPr/>
      </dsp:nvSpPr>
      <dsp:spPr>
        <a:xfrm rot="19237983">
          <a:off x="2749116" y="1704261"/>
          <a:ext cx="1202637" cy="180000"/>
        </a:xfrm>
        <a:custGeom>
          <a:avLst/>
          <a:gdLst/>
          <a:ahLst/>
          <a:cxnLst/>
          <a:rect l="0" t="0" r="0" b="0"/>
          <a:pathLst>
            <a:path>
              <a:moveTo>
                <a:pt x="0" y="90000"/>
              </a:moveTo>
              <a:lnTo>
                <a:pt x="1202637" y="90000"/>
              </a:lnTo>
            </a:path>
          </a:pathLst>
        </a:custGeom>
        <a:noFill/>
        <a:ln w="38100" cap="flat" cmpd="sng" algn="ctr">
          <a:solidFill>
            <a:scrgbClr r="0" g="0" b="0"/>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cs typeface="+mj-cs"/>
          </a:endParaRPr>
        </a:p>
      </dsp:txBody>
      <dsp:txXfrm>
        <a:off x="2639865" y="1766312"/>
        <a:ext cx="1421140" cy="55898"/>
      </dsp:txXfrm>
    </dsp:sp>
    <dsp:sp modelId="{459829E8-7AD3-43FB-90DE-65D55DE66420}">
      <dsp:nvSpPr>
        <dsp:cNvPr id="0" name=""/>
        <dsp:cNvSpPr/>
      </dsp:nvSpPr>
      <dsp:spPr>
        <a:xfrm>
          <a:off x="3815314" y="737204"/>
          <a:ext cx="2884971" cy="1351299"/>
        </a:xfrm>
        <a:prstGeom prst="roundRect">
          <a:avLst>
            <a:gd name="adj" fmla="val 10000"/>
          </a:avLst>
        </a:prstGeom>
        <a:solidFill>
          <a:schemeClr val="accent1">
            <a:hueOff val="0"/>
            <a:satOff val="0"/>
            <a:lumOff val="0"/>
            <a:alphaOff val="0"/>
          </a:schemeClr>
        </a:solidFill>
        <a:ln w="38100" cap="flat" cmpd="sng" algn="ctr">
          <a:solidFill>
            <a:scrgbClr r="0" g="0" b="0"/>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0955" tIns="20955" rIns="20955" bIns="20955" numCol="1" spcCol="1270" anchor="ctr" anchorCtr="0">
          <a:noAutofit/>
        </a:bodyPr>
        <a:lstStyle/>
        <a:p>
          <a:pPr marL="0" lvl="0" indent="0" algn="ctr" defTabSz="1466850">
            <a:lnSpc>
              <a:spcPct val="90000"/>
            </a:lnSpc>
            <a:spcBef>
              <a:spcPct val="0"/>
            </a:spcBef>
            <a:spcAft>
              <a:spcPct val="35000"/>
            </a:spcAft>
            <a:buNone/>
          </a:pPr>
          <a:r>
            <a:rPr lang="fa-IR" sz="3300" kern="1200">
              <a:cs typeface="+mj-cs"/>
            </a:rPr>
            <a:t>پزشک ضامن است</a:t>
          </a:r>
          <a:endParaRPr lang="en-US" sz="3300" kern="1200">
            <a:cs typeface="+mj-cs"/>
          </a:endParaRPr>
        </a:p>
      </dsp:txBody>
      <dsp:txXfrm>
        <a:off x="3854892" y="776782"/>
        <a:ext cx="2805815" cy="1272143"/>
      </dsp:txXfrm>
    </dsp:sp>
    <dsp:sp modelId="{A01EB8E3-02B0-461B-9C52-7A71C430420D}">
      <dsp:nvSpPr>
        <dsp:cNvPr id="0" name=""/>
        <dsp:cNvSpPr/>
      </dsp:nvSpPr>
      <dsp:spPr>
        <a:xfrm>
          <a:off x="6700285" y="1322854"/>
          <a:ext cx="929758" cy="180000"/>
        </a:xfrm>
        <a:custGeom>
          <a:avLst/>
          <a:gdLst/>
          <a:ahLst/>
          <a:cxnLst/>
          <a:rect l="0" t="0" r="0" b="0"/>
          <a:pathLst>
            <a:path>
              <a:moveTo>
                <a:pt x="0" y="90000"/>
              </a:moveTo>
              <a:lnTo>
                <a:pt x="929758" y="90000"/>
              </a:lnTo>
            </a:path>
          </a:pathLst>
        </a:custGeom>
        <a:noFill/>
        <a:ln w="38100" cap="flat" cmpd="sng" algn="ctr">
          <a:solidFill>
            <a:scrgbClr r="0" g="0" b="0"/>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cs typeface="+mj-cs"/>
          </a:endParaRPr>
        </a:p>
      </dsp:txBody>
      <dsp:txXfrm>
        <a:off x="6588170" y="1384905"/>
        <a:ext cx="1153988" cy="55898"/>
      </dsp:txXfrm>
    </dsp:sp>
    <dsp:sp modelId="{9A0690BE-E08C-4079-8363-07430FD9B289}">
      <dsp:nvSpPr>
        <dsp:cNvPr id="0" name=""/>
        <dsp:cNvSpPr/>
      </dsp:nvSpPr>
      <dsp:spPr>
        <a:xfrm>
          <a:off x="7630044" y="737204"/>
          <a:ext cx="2884971" cy="1351299"/>
        </a:xfrm>
        <a:prstGeom prst="roundRect">
          <a:avLst>
            <a:gd name="adj" fmla="val 10000"/>
          </a:avLst>
        </a:prstGeom>
        <a:solidFill>
          <a:schemeClr val="accent1">
            <a:hueOff val="0"/>
            <a:satOff val="0"/>
            <a:lumOff val="0"/>
            <a:alphaOff val="0"/>
          </a:schemeClr>
        </a:solidFill>
        <a:ln w="38100" cap="flat" cmpd="sng" algn="ctr">
          <a:solidFill>
            <a:scrgbClr r="0" g="0" b="0"/>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0955" tIns="20955" rIns="20955" bIns="20955" numCol="1" spcCol="1270" anchor="ctr" anchorCtr="0">
          <a:noAutofit/>
        </a:bodyPr>
        <a:lstStyle/>
        <a:p>
          <a:pPr marL="0" lvl="0" indent="0" algn="ctr" defTabSz="1466850">
            <a:lnSpc>
              <a:spcPct val="90000"/>
            </a:lnSpc>
            <a:spcBef>
              <a:spcPct val="0"/>
            </a:spcBef>
            <a:spcAft>
              <a:spcPct val="35000"/>
            </a:spcAft>
            <a:buNone/>
          </a:pPr>
          <a:r>
            <a:rPr lang="fa-IR" sz="3300" kern="1200">
              <a:cs typeface="+mj-cs"/>
            </a:rPr>
            <a:t>اجرای نادرست</a:t>
          </a:r>
          <a:endParaRPr lang="en-US" sz="3300" kern="1200">
            <a:cs typeface="+mj-cs"/>
          </a:endParaRPr>
        </a:p>
      </dsp:txBody>
      <dsp:txXfrm>
        <a:off x="7669622" y="776782"/>
        <a:ext cx="2805815" cy="1272143"/>
      </dsp:txXfrm>
    </dsp:sp>
    <dsp:sp modelId="{2DE0D0DB-A70A-4876-9C0E-34F170096544}">
      <dsp:nvSpPr>
        <dsp:cNvPr id="0" name=""/>
        <dsp:cNvSpPr/>
      </dsp:nvSpPr>
      <dsp:spPr>
        <a:xfrm rot="2362017">
          <a:off x="2749116" y="2467076"/>
          <a:ext cx="1202637" cy="180000"/>
        </a:xfrm>
        <a:custGeom>
          <a:avLst/>
          <a:gdLst/>
          <a:ahLst/>
          <a:cxnLst/>
          <a:rect l="0" t="0" r="0" b="0"/>
          <a:pathLst>
            <a:path>
              <a:moveTo>
                <a:pt x="0" y="90000"/>
              </a:moveTo>
              <a:lnTo>
                <a:pt x="1202637" y="90000"/>
              </a:lnTo>
            </a:path>
          </a:pathLst>
        </a:custGeom>
        <a:noFill/>
        <a:ln w="38100" cap="flat" cmpd="sng" algn="ctr">
          <a:solidFill>
            <a:scrgbClr r="0" g="0" b="0"/>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cs typeface="+mj-cs"/>
          </a:endParaRPr>
        </a:p>
      </dsp:txBody>
      <dsp:txXfrm>
        <a:off x="2639865" y="2529127"/>
        <a:ext cx="1421140" cy="55898"/>
      </dsp:txXfrm>
    </dsp:sp>
    <dsp:sp modelId="{FCF55C45-BAC9-43EC-A6F2-E4C5FB7B9393}">
      <dsp:nvSpPr>
        <dsp:cNvPr id="0" name=""/>
        <dsp:cNvSpPr/>
      </dsp:nvSpPr>
      <dsp:spPr>
        <a:xfrm>
          <a:off x="3815314" y="2262833"/>
          <a:ext cx="2884971" cy="1351299"/>
        </a:xfrm>
        <a:prstGeom prst="roundRect">
          <a:avLst>
            <a:gd name="adj" fmla="val 10000"/>
          </a:avLst>
        </a:prstGeom>
        <a:solidFill>
          <a:schemeClr val="accent1">
            <a:hueOff val="0"/>
            <a:satOff val="0"/>
            <a:lumOff val="0"/>
            <a:alphaOff val="0"/>
          </a:schemeClr>
        </a:solidFill>
        <a:ln w="38100" cap="flat" cmpd="sng" algn="ctr">
          <a:solidFill>
            <a:scrgbClr r="0" g="0" b="0"/>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marL="0" lvl="0" indent="0" algn="ctr" defTabSz="1422400">
            <a:lnSpc>
              <a:spcPct val="90000"/>
            </a:lnSpc>
            <a:spcBef>
              <a:spcPct val="0"/>
            </a:spcBef>
            <a:spcAft>
              <a:spcPct val="35000"/>
            </a:spcAft>
            <a:buNone/>
          </a:pPr>
          <a:r>
            <a:rPr lang="fa-IR" sz="3200" kern="1200">
              <a:cs typeface="+mj-cs"/>
            </a:rPr>
            <a:t>پزشک ضامن نیست</a:t>
          </a:r>
          <a:endParaRPr lang="en-US" sz="3200" kern="1200">
            <a:cs typeface="+mj-cs"/>
          </a:endParaRPr>
        </a:p>
      </dsp:txBody>
      <dsp:txXfrm>
        <a:off x="3854892" y="2302411"/>
        <a:ext cx="2805815" cy="1272143"/>
      </dsp:txXfrm>
    </dsp:sp>
    <dsp:sp modelId="{B5BF0969-F4C2-4F2B-B8A8-DA7DA033FD21}">
      <dsp:nvSpPr>
        <dsp:cNvPr id="0" name=""/>
        <dsp:cNvSpPr/>
      </dsp:nvSpPr>
      <dsp:spPr>
        <a:xfrm>
          <a:off x="6700285" y="2848483"/>
          <a:ext cx="929758" cy="180000"/>
        </a:xfrm>
        <a:custGeom>
          <a:avLst/>
          <a:gdLst/>
          <a:ahLst/>
          <a:cxnLst/>
          <a:rect l="0" t="0" r="0" b="0"/>
          <a:pathLst>
            <a:path>
              <a:moveTo>
                <a:pt x="0" y="90000"/>
              </a:moveTo>
              <a:lnTo>
                <a:pt x="929758" y="90000"/>
              </a:lnTo>
            </a:path>
          </a:pathLst>
        </a:custGeom>
        <a:noFill/>
        <a:ln w="38100" cap="flat" cmpd="sng" algn="ctr">
          <a:solidFill>
            <a:scrgbClr r="0" g="0" b="0"/>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cs typeface="+mj-cs"/>
          </a:endParaRPr>
        </a:p>
      </dsp:txBody>
      <dsp:txXfrm>
        <a:off x="6588170" y="2910534"/>
        <a:ext cx="1153988" cy="55898"/>
      </dsp:txXfrm>
    </dsp:sp>
    <dsp:sp modelId="{0A474DA4-2EB1-418A-84E4-BE599646C860}">
      <dsp:nvSpPr>
        <dsp:cNvPr id="0" name=""/>
        <dsp:cNvSpPr/>
      </dsp:nvSpPr>
      <dsp:spPr>
        <a:xfrm>
          <a:off x="7630044" y="2262833"/>
          <a:ext cx="2884971" cy="1351299"/>
        </a:xfrm>
        <a:prstGeom prst="roundRect">
          <a:avLst>
            <a:gd name="adj" fmla="val 10000"/>
          </a:avLst>
        </a:prstGeom>
        <a:solidFill>
          <a:schemeClr val="accent1">
            <a:hueOff val="0"/>
            <a:satOff val="0"/>
            <a:lumOff val="0"/>
            <a:alphaOff val="0"/>
          </a:schemeClr>
        </a:solidFill>
        <a:ln w="38100" cap="flat" cmpd="sng" algn="ctr">
          <a:solidFill>
            <a:scrgbClr r="0" g="0" b="0"/>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marL="0" lvl="0" indent="0" algn="ctr" defTabSz="1422400">
            <a:lnSpc>
              <a:spcPct val="90000"/>
            </a:lnSpc>
            <a:spcBef>
              <a:spcPct val="0"/>
            </a:spcBef>
            <a:spcAft>
              <a:spcPct val="35000"/>
            </a:spcAft>
            <a:buNone/>
          </a:pPr>
          <a:r>
            <a:rPr lang="fa-IR" sz="3200" kern="1200" dirty="0">
              <a:cs typeface="+mj-cs"/>
            </a:rPr>
            <a:t>نقص علم</a:t>
          </a:r>
          <a:endParaRPr lang="en-US" sz="3200" kern="1200" dirty="0">
            <a:cs typeface="+mj-cs"/>
          </a:endParaRPr>
        </a:p>
      </dsp:txBody>
      <dsp:txXfrm>
        <a:off x="7669622" y="2302411"/>
        <a:ext cx="2805815" cy="1272143"/>
      </dsp:txXfrm>
    </dsp:sp>
  </dsp:spTree>
</dsp:drawing>
</file>

<file path=ppt/diagrams/drawing2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6F1CB21-CAB3-4F78-ABC2-1FA37AD43B92}">
      <dsp:nvSpPr>
        <dsp:cNvPr id="0" name=""/>
        <dsp:cNvSpPr/>
      </dsp:nvSpPr>
      <dsp:spPr>
        <a:xfrm>
          <a:off x="5134" y="1698153"/>
          <a:ext cx="1591716" cy="955030"/>
        </a:xfrm>
        <a:prstGeom prst="roundRect">
          <a:avLst>
            <a:gd name="adj" fmla="val 10000"/>
          </a:avLst>
        </a:prstGeom>
        <a:solidFill>
          <a:schemeClr val="bg1">
            <a:lumMod val="5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ctr" defTabSz="933450">
            <a:lnSpc>
              <a:spcPct val="90000"/>
            </a:lnSpc>
            <a:spcBef>
              <a:spcPct val="0"/>
            </a:spcBef>
            <a:spcAft>
              <a:spcPct val="35000"/>
            </a:spcAft>
            <a:buNone/>
          </a:pPr>
          <a:r>
            <a:rPr lang="fa-IR" sz="2100" b="1" kern="1200">
              <a:cs typeface="+mj-cs"/>
            </a:rPr>
            <a:t>خطای پزشک</a:t>
          </a:r>
          <a:endParaRPr lang="en-US" sz="2100" b="1" kern="1200">
            <a:cs typeface="+mj-cs"/>
          </a:endParaRPr>
        </a:p>
      </dsp:txBody>
      <dsp:txXfrm>
        <a:off x="33106" y="1726125"/>
        <a:ext cx="1535772" cy="899086"/>
      </dsp:txXfrm>
    </dsp:sp>
    <dsp:sp modelId="{959206CD-22CE-4ED3-91DD-B38603929FFA}">
      <dsp:nvSpPr>
        <dsp:cNvPr id="0" name=""/>
        <dsp:cNvSpPr/>
      </dsp:nvSpPr>
      <dsp:spPr>
        <a:xfrm>
          <a:off x="1756023" y="1978296"/>
          <a:ext cx="337443" cy="394745"/>
        </a:xfrm>
        <a:prstGeom prst="rightArrow">
          <a:avLst>
            <a:gd name="adj1" fmla="val 60000"/>
            <a:gd name="adj2" fmla="val 50000"/>
          </a:avLst>
        </a:prstGeom>
        <a:solidFill>
          <a:schemeClr val="bg1">
            <a:lumMod val="5000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711200">
            <a:lnSpc>
              <a:spcPct val="90000"/>
            </a:lnSpc>
            <a:spcBef>
              <a:spcPct val="0"/>
            </a:spcBef>
            <a:spcAft>
              <a:spcPct val="35000"/>
            </a:spcAft>
            <a:buNone/>
          </a:pPr>
          <a:endParaRPr lang="en-US" sz="1600" b="1" kern="1200">
            <a:cs typeface="+mj-cs"/>
          </a:endParaRPr>
        </a:p>
      </dsp:txBody>
      <dsp:txXfrm>
        <a:off x="1756023" y="2057245"/>
        <a:ext cx="236210" cy="236847"/>
      </dsp:txXfrm>
    </dsp:sp>
    <dsp:sp modelId="{208A690E-2D05-4B9B-B0F9-4F27DBF477E8}">
      <dsp:nvSpPr>
        <dsp:cNvPr id="0" name=""/>
        <dsp:cNvSpPr/>
      </dsp:nvSpPr>
      <dsp:spPr>
        <a:xfrm>
          <a:off x="2233538" y="1698153"/>
          <a:ext cx="1591716" cy="955030"/>
        </a:xfrm>
        <a:prstGeom prst="roundRect">
          <a:avLst>
            <a:gd name="adj" fmla="val 10000"/>
          </a:avLst>
        </a:prstGeom>
        <a:solidFill>
          <a:schemeClr val="accent3">
            <a:hueOff val="677650"/>
            <a:satOff val="25000"/>
            <a:lumOff val="-3676"/>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ctr" defTabSz="933450">
            <a:lnSpc>
              <a:spcPct val="90000"/>
            </a:lnSpc>
            <a:spcBef>
              <a:spcPct val="0"/>
            </a:spcBef>
            <a:spcAft>
              <a:spcPct val="35000"/>
            </a:spcAft>
            <a:buNone/>
          </a:pPr>
          <a:r>
            <a:rPr lang="fa-IR" sz="2100" b="1" kern="1200">
              <a:cs typeface="+mj-cs"/>
            </a:rPr>
            <a:t>احتمال خطر</a:t>
          </a:r>
          <a:endParaRPr lang="en-US" sz="2100" b="1" kern="1200">
            <a:cs typeface="+mj-cs"/>
          </a:endParaRPr>
        </a:p>
      </dsp:txBody>
      <dsp:txXfrm>
        <a:off x="2261510" y="1726125"/>
        <a:ext cx="1535772" cy="899086"/>
      </dsp:txXfrm>
    </dsp:sp>
    <dsp:sp modelId="{22054709-3268-49E1-9D04-E549EC9081DD}">
      <dsp:nvSpPr>
        <dsp:cNvPr id="0" name=""/>
        <dsp:cNvSpPr/>
      </dsp:nvSpPr>
      <dsp:spPr>
        <a:xfrm>
          <a:off x="3984426" y="1978296"/>
          <a:ext cx="337443" cy="394745"/>
        </a:xfrm>
        <a:prstGeom prst="rightArrow">
          <a:avLst>
            <a:gd name="adj1" fmla="val 60000"/>
            <a:gd name="adj2" fmla="val 50000"/>
          </a:avLst>
        </a:prstGeom>
        <a:solidFill>
          <a:schemeClr val="accent3">
            <a:hueOff val="903533"/>
            <a:satOff val="33333"/>
            <a:lumOff val="-4902"/>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711200">
            <a:lnSpc>
              <a:spcPct val="90000"/>
            </a:lnSpc>
            <a:spcBef>
              <a:spcPct val="0"/>
            </a:spcBef>
            <a:spcAft>
              <a:spcPct val="35000"/>
            </a:spcAft>
            <a:buNone/>
          </a:pPr>
          <a:endParaRPr lang="en-US" sz="1600" b="1" kern="1200">
            <a:cs typeface="+mj-cs"/>
          </a:endParaRPr>
        </a:p>
      </dsp:txBody>
      <dsp:txXfrm>
        <a:off x="3984426" y="2057245"/>
        <a:ext cx="236210" cy="236847"/>
      </dsp:txXfrm>
    </dsp:sp>
    <dsp:sp modelId="{102608ED-C3BF-4942-9FFE-7F055FDE3132}">
      <dsp:nvSpPr>
        <dsp:cNvPr id="0" name=""/>
        <dsp:cNvSpPr/>
      </dsp:nvSpPr>
      <dsp:spPr>
        <a:xfrm>
          <a:off x="4461941" y="1698153"/>
          <a:ext cx="1591716" cy="955030"/>
        </a:xfrm>
        <a:prstGeom prst="roundRect">
          <a:avLst>
            <a:gd name="adj" fmla="val 10000"/>
          </a:avLst>
        </a:prstGeom>
        <a:solidFill>
          <a:schemeClr val="accent3">
            <a:hueOff val="1355300"/>
            <a:satOff val="50000"/>
            <a:lumOff val="-7353"/>
            <a:alphaOff val="0"/>
          </a:schemeClr>
        </a:solidFill>
        <a:ln w="38100" cap="flat" cmpd="sng" algn="ctr">
          <a:solidFill>
            <a:scrgbClr r="0" g="0" b="0"/>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ctr" defTabSz="933450">
            <a:lnSpc>
              <a:spcPct val="90000"/>
            </a:lnSpc>
            <a:spcBef>
              <a:spcPct val="0"/>
            </a:spcBef>
            <a:spcAft>
              <a:spcPct val="35000"/>
            </a:spcAft>
            <a:buNone/>
          </a:pPr>
          <a:r>
            <a:rPr lang="fa-IR" sz="2100" b="1" kern="1200">
              <a:cs typeface="+mj-cs"/>
            </a:rPr>
            <a:t>وقوع خطر</a:t>
          </a:r>
          <a:endParaRPr lang="en-US" sz="2100" b="1" kern="1200">
            <a:cs typeface="+mj-cs"/>
          </a:endParaRPr>
        </a:p>
      </dsp:txBody>
      <dsp:txXfrm>
        <a:off x="4489913" y="1726125"/>
        <a:ext cx="1535772" cy="899086"/>
      </dsp:txXfrm>
    </dsp:sp>
    <dsp:sp modelId="{7C9BD045-ADFE-4CDA-BD67-75B3D5F92CCA}">
      <dsp:nvSpPr>
        <dsp:cNvPr id="0" name=""/>
        <dsp:cNvSpPr/>
      </dsp:nvSpPr>
      <dsp:spPr>
        <a:xfrm>
          <a:off x="6212830" y="1978296"/>
          <a:ext cx="337443" cy="394745"/>
        </a:xfrm>
        <a:prstGeom prst="rightArrow">
          <a:avLst>
            <a:gd name="adj1" fmla="val 60000"/>
            <a:gd name="adj2" fmla="val 50000"/>
          </a:avLst>
        </a:prstGeom>
        <a:solidFill>
          <a:schemeClr val="accent3">
            <a:hueOff val="1807066"/>
            <a:satOff val="66667"/>
            <a:lumOff val="-9804"/>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711200">
            <a:lnSpc>
              <a:spcPct val="90000"/>
            </a:lnSpc>
            <a:spcBef>
              <a:spcPct val="0"/>
            </a:spcBef>
            <a:spcAft>
              <a:spcPct val="35000"/>
            </a:spcAft>
            <a:buNone/>
          </a:pPr>
          <a:endParaRPr lang="en-US" sz="1600" b="1" kern="1200">
            <a:cs typeface="+mj-cs"/>
          </a:endParaRPr>
        </a:p>
      </dsp:txBody>
      <dsp:txXfrm>
        <a:off x="6212830" y="2057245"/>
        <a:ext cx="236210" cy="236847"/>
      </dsp:txXfrm>
    </dsp:sp>
    <dsp:sp modelId="{E9A9D059-F43C-40A7-A65E-DCE1326BDEC8}">
      <dsp:nvSpPr>
        <dsp:cNvPr id="0" name=""/>
        <dsp:cNvSpPr/>
      </dsp:nvSpPr>
      <dsp:spPr>
        <a:xfrm>
          <a:off x="6690345" y="1698153"/>
          <a:ext cx="1591716" cy="955030"/>
        </a:xfrm>
        <a:prstGeom prst="roundRect">
          <a:avLst>
            <a:gd name="adj" fmla="val 10000"/>
          </a:avLst>
        </a:prstGeom>
        <a:solidFill>
          <a:schemeClr val="accent3">
            <a:hueOff val="2032949"/>
            <a:satOff val="75000"/>
            <a:lumOff val="-11029"/>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ctr" defTabSz="933450">
            <a:lnSpc>
              <a:spcPct val="90000"/>
            </a:lnSpc>
            <a:spcBef>
              <a:spcPct val="0"/>
            </a:spcBef>
            <a:spcAft>
              <a:spcPct val="35000"/>
            </a:spcAft>
            <a:buNone/>
          </a:pPr>
          <a:r>
            <a:rPr lang="fa-IR" sz="2100" b="1" kern="1200">
              <a:cs typeface="+mj-cs"/>
            </a:rPr>
            <a:t>ضمان پزشک</a:t>
          </a:r>
          <a:endParaRPr lang="en-US" sz="2100" b="1" kern="1200">
            <a:cs typeface="+mj-cs"/>
          </a:endParaRPr>
        </a:p>
      </dsp:txBody>
      <dsp:txXfrm>
        <a:off x="6718317" y="1726125"/>
        <a:ext cx="1535772" cy="899086"/>
      </dsp:txXfrm>
    </dsp:sp>
    <dsp:sp modelId="{7918D33C-FE23-450C-AC89-3BEE79F6C3A1}">
      <dsp:nvSpPr>
        <dsp:cNvPr id="0" name=""/>
        <dsp:cNvSpPr/>
      </dsp:nvSpPr>
      <dsp:spPr>
        <a:xfrm>
          <a:off x="8441233" y="1978296"/>
          <a:ext cx="337443" cy="394745"/>
        </a:xfrm>
        <a:prstGeom prst="rightArrow">
          <a:avLst>
            <a:gd name="adj1" fmla="val 60000"/>
            <a:gd name="adj2" fmla="val 50000"/>
          </a:avLst>
        </a:prstGeom>
        <a:solidFill>
          <a:schemeClr val="accent3">
            <a:hueOff val="2710599"/>
            <a:satOff val="100000"/>
            <a:lumOff val="-14706"/>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711200">
            <a:lnSpc>
              <a:spcPct val="90000"/>
            </a:lnSpc>
            <a:spcBef>
              <a:spcPct val="0"/>
            </a:spcBef>
            <a:spcAft>
              <a:spcPct val="35000"/>
            </a:spcAft>
            <a:buNone/>
          </a:pPr>
          <a:endParaRPr lang="en-US" sz="1600" b="1" kern="1200">
            <a:cs typeface="+mj-cs"/>
          </a:endParaRPr>
        </a:p>
      </dsp:txBody>
      <dsp:txXfrm>
        <a:off x="8441233" y="2057245"/>
        <a:ext cx="236210" cy="236847"/>
      </dsp:txXfrm>
    </dsp:sp>
    <dsp:sp modelId="{D3803290-0A40-4BEB-807D-9BCA4BABC833}">
      <dsp:nvSpPr>
        <dsp:cNvPr id="0" name=""/>
        <dsp:cNvSpPr/>
      </dsp:nvSpPr>
      <dsp:spPr>
        <a:xfrm>
          <a:off x="8918748" y="1698153"/>
          <a:ext cx="1591716" cy="955030"/>
        </a:xfrm>
        <a:prstGeom prst="roundRect">
          <a:avLst>
            <a:gd name="adj" fmla="val 10000"/>
          </a:avLst>
        </a:prstGeom>
        <a:solidFill>
          <a:schemeClr val="accent3">
            <a:hueOff val="2710599"/>
            <a:satOff val="100000"/>
            <a:lumOff val="-14706"/>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ctr" defTabSz="933450">
            <a:lnSpc>
              <a:spcPct val="90000"/>
            </a:lnSpc>
            <a:spcBef>
              <a:spcPct val="0"/>
            </a:spcBef>
            <a:spcAft>
              <a:spcPct val="35000"/>
            </a:spcAft>
            <a:buNone/>
          </a:pPr>
          <a:r>
            <a:rPr lang="fa-IR" sz="2100" b="1" kern="1200">
              <a:cs typeface="+mj-cs"/>
            </a:rPr>
            <a:t>جبران خسارت</a:t>
          </a:r>
          <a:endParaRPr lang="en-US" sz="2100" b="1" kern="1200">
            <a:cs typeface="+mj-cs"/>
          </a:endParaRPr>
        </a:p>
      </dsp:txBody>
      <dsp:txXfrm>
        <a:off x="8946720" y="1726125"/>
        <a:ext cx="1535772" cy="899086"/>
      </dsp:txXfrm>
    </dsp:sp>
  </dsp:spTree>
</dsp:drawing>
</file>

<file path=ppt/diagrams/drawing2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126CF13-7057-4D10-8D81-436EA6C49E65}">
      <dsp:nvSpPr>
        <dsp:cNvPr id="0" name=""/>
        <dsp:cNvSpPr/>
      </dsp:nvSpPr>
      <dsp:spPr>
        <a:xfrm>
          <a:off x="4873349" y="2243137"/>
          <a:ext cx="768901" cy="1653139"/>
        </a:xfrm>
        <a:custGeom>
          <a:avLst/>
          <a:gdLst/>
          <a:ahLst/>
          <a:cxnLst/>
          <a:rect l="0" t="0" r="0" b="0"/>
          <a:pathLst>
            <a:path>
              <a:moveTo>
                <a:pt x="0" y="0"/>
              </a:moveTo>
              <a:lnTo>
                <a:pt x="384450" y="0"/>
              </a:lnTo>
              <a:lnTo>
                <a:pt x="384450" y="1653139"/>
              </a:lnTo>
              <a:lnTo>
                <a:pt x="768901" y="1653139"/>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18821F6E-9629-433A-A187-C57182515457}">
      <dsp:nvSpPr>
        <dsp:cNvPr id="0" name=""/>
        <dsp:cNvSpPr/>
      </dsp:nvSpPr>
      <dsp:spPr>
        <a:xfrm>
          <a:off x="4873349" y="2197417"/>
          <a:ext cx="768901" cy="91440"/>
        </a:xfrm>
        <a:custGeom>
          <a:avLst/>
          <a:gdLst/>
          <a:ahLst/>
          <a:cxnLst/>
          <a:rect l="0" t="0" r="0" b="0"/>
          <a:pathLst>
            <a:path>
              <a:moveTo>
                <a:pt x="0" y="45720"/>
              </a:moveTo>
              <a:lnTo>
                <a:pt x="768901" y="45720"/>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F59371F2-B201-43F4-A85E-A0C35FA70F97}">
      <dsp:nvSpPr>
        <dsp:cNvPr id="0" name=""/>
        <dsp:cNvSpPr/>
      </dsp:nvSpPr>
      <dsp:spPr>
        <a:xfrm>
          <a:off x="4873349" y="589998"/>
          <a:ext cx="768901" cy="1653139"/>
        </a:xfrm>
        <a:custGeom>
          <a:avLst/>
          <a:gdLst/>
          <a:ahLst/>
          <a:cxnLst/>
          <a:rect l="0" t="0" r="0" b="0"/>
          <a:pathLst>
            <a:path>
              <a:moveTo>
                <a:pt x="0" y="1653139"/>
              </a:moveTo>
              <a:lnTo>
                <a:pt x="384450" y="1653139"/>
              </a:lnTo>
              <a:lnTo>
                <a:pt x="384450" y="0"/>
              </a:lnTo>
              <a:lnTo>
                <a:pt x="768901" y="0"/>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3B9F3C7F-7488-490E-BE5C-0011B7B8E471}">
      <dsp:nvSpPr>
        <dsp:cNvPr id="0" name=""/>
        <dsp:cNvSpPr/>
      </dsp:nvSpPr>
      <dsp:spPr>
        <a:xfrm>
          <a:off x="1028839" y="1656849"/>
          <a:ext cx="3844509" cy="1172575"/>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7465" tIns="37465" rIns="37465" bIns="37465" numCol="1" spcCol="1270" anchor="ctr" anchorCtr="0">
          <a:noAutofit/>
        </a:bodyPr>
        <a:lstStyle/>
        <a:p>
          <a:pPr marL="0" lvl="0" indent="0" algn="ctr" defTabSz="2622550" rtl="1">
            <a:lnSpc>
              <a:spcPct val="90000"/>
            </a:lnSpc>
            <a:spcBef>
              <a:spcPct val="0"/>
            </a:spcBef>
            <a:spcAft>
              <a:spcPct val="35000"/>
            </a:spcAft>
            <a:buNone/>
          </a:pPr>
          <a:r>
            <a:rPr lang="fa-IR" sz="5900" kern="1200" dirty="0">
              <a:solidFill>
                <a:srgbClr val="FFFF00"/>
              </a:solidFill>
              <a:cs typeface="B Nazanin" panose="00000400000000000000" pitchFamily="2" charset="-78"/>
            </a:rPr>
            <a:t>عناصر تلقی جرم</a:t>
          </a:r>
        </a:p>
      </dsp:txBody>
      <dsp:txXfrm>
        <a:off x="1028839" y="1656849"/>
        <a:ext cx="3844509" cy="1172575"/>
      </dsp:txXfrm>
    </dsp:sp>
    <dsp:sp modelId="{069105CA-E704-451F-BCE3-77F4DA1AF13A}">
      <dsp:nvSpPr>
        <dsp:cNvPr id="0" name=""/>
        <dsp:cNvSpPr/>
      </dsp:nvSpPr>
      <dsp:spPr>
        <a:xfrm>
          <a:off x="5642250" y="3710"/>
          <a:ext cx="3844509" cy="1172575"/>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5400" tIns="25400" rIns="25400" bIns="25400" numCol="1" spcCol="1270" anchor="ctr" anchorCtr="0">
          <a:noAutofit/>
        </a:bodyPr>
        <a:lstStyle/>
        <a:p>
          <a:pPr marL="0" lvl="0" indent="0" algn="ctr" defTabSz="1778000" rtl="1">
            <a:lnSpc>
              <a:spcPct val="90000"/>
            </a:lnSpc>
            <a:spcBef>
              <a:spcPct val="0"/>
            </a:spcBef>
            <a:spcAft>
              <a:spcPct val="35000"/>
            </a:spcAft>
            <a:buNone/>
          </a:pPr>
          <a:r>
            <a:rPr lang="fa-IR" sz="4000" kern="1200" dirty="0">
              <a:cs typeface="B Nazanin" panose="00000400000000000000" pitchFamily="2" charset="-78"/>
            </a:rPr>
            <a:t>عنصر معنوی</a:t>
          </a:r>
          <a:r>
            <a:rPr lang="fa-IR" sz="1800" b="1" kern="1200" dirty="0">
              <a:cs typeface="B Nazanin" panose="00000400000000000000" pitchFamily="2" charset="-78"/>
            </a:rPr>
            <a:t>( سوءنیت عام و سوءنیت خاص)</a:t>
          </a:r>
          <a:endParaRPr lang="fa-IR" sz="4400" b="1" kern="1200" dirty="0">
            <a:cs typeface="B Nazanin" panose="00000400000000000000" pitchFamily="2" charset="-78"/>
          </a:endParaRPr>
        </a:p>
      </dsp:txBody>
      <dsp:txXfrm>
        <a:off x="5642250" y="3710"/>
        <a:ext cx="3844509" cy="1172575"/>
      </dsp:txXfrm>
    </dsp:sp>
    <dsp:sp modelId="{B16A002D-A67A-4C6C-BC2A-4D81A793B673}">
      <dsp:nvSpPr>
        <dsp:cNvPr id="0" name=""/>
        <dsp:cNvSpPr/>
      </dsp:nvSpPr>
      <dsp:spPr>
        <a:xfrm>
          <a:off x="5642250" y="1656849"/>
          <a:ext cx="3844509" cy="1172575"/>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7465" tIns="37465" rIns="37465" bIns="37465" numCol="1" spcCol="1270" anchor="ctr" anchorCtr="0">
          <a:noAutofit/>
        </a:bodyPr>
        <a:lstStyle/>
        <a:p>
          <a:pPr marL="0" lvl="0" indent="0" algn="ctr" defTabSz="2622550" rtl="1">
            <a:lnSpc>
              <a:spcPct val="90000"/>
            </a:lnSpc>
            <a:spcBef>
              <a:spcPct val="0"/>
            </a:spcBef>
            <a:spcAft>
              <a:spcPct val="35000"/>
            </a:spcAft>
            <a:buNone/>
          </a:pPr>
          <a:r>
            <a:rPr lang="fa-IR" sz="5900" kern="1200">
              <a:cs typeface="B Nazanin" panose="00000400000000000000" pitchFamily="2" charset="-78"/>
            </a:rPr>
            <a:t>عنصر مادی</a:t>
          </a:r>
        </a:p>
      </dsp:txBody>
      <dsp:txXfrm>
        <a:off x="5642250" y="1656849"/>
        <a:ext cx="3844509" cy="1172575"/>
      </dsp:txXfrm>
    </dsp:sp>
    <dsp:sp modelId="{DCC90BCC-E04F-4CBB-9846-AF19E85AA4A3}">
      <dsp:nvSpPr>
        <dsp:cNvPr id="0" name=""/>
        <dsp:cNvSpPr/>
      </dsp:nvSpPr>
      <dsp:spPr>
        <a:xfrm>
          <a:off x="5642250" y="3309988"/>
          <a:ext cx="3844509" cy="1172575"/>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7465" tIns="37465" rIns="37465" bIns="37465" numCol="1" spcCol="1270" anchor="ctr" anchorCtr="0">
          <a:noAutofit/>
        </a:bodyPr>
        <a:lstStyle/>
        <a:p>
          <a:pPr marL="0" lvl="0" indent="0" algn="ctr" defTabSz="2622550" rtl="1">
            <a:lnSpc>
              <a:spcPct val="90000"/>
            </a:lnSpc>
            <a:spcBef>
              <a:spcPct val="0"/>
            </a:spcBef>
            <a:spcAft>
              <a:spcPct val="35000"/>
            </a:spcAft>
            <a:buNone/>
          </a:pPr>
          <a:r>
            <a:rPr lang="fa-IR" sz="5900" kern="1200">
              <a:cs typeface="B Nazanin" panose="00000400000000000000" pitchFamily="2" charset="-78"/>
            </a:rPr>
            <a:t>قانون</a:t>
          </a:r>
        </a:p>
      </dsp:txBody>
      <dsp:txXfrm>
        <a:off x="5642250" y="3309988"/>
        <a:ext cx="3844509" cy="1172575"/>
      </dsp:txXfrm>
    </dsp:sp>
  </dsp:spTree>
</dsp:drawing>
</file>

<file path=ppt/diagrams/drawing2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2FFE8C1-54AB-4753-A140-CF94B8D09EFE}">
      <dsp:nvSpPr>
        <dsp:cNvPr id="0" name=""/>
        <dsp:cNvSpPr/>
      </dsp:nvSpPr>
      <dsp:spPr>
        <a:xfrm>
          <a:off x="5257800" y="1854290"/>
          <a:ext cx="2240501" cy="777694"/>
        </a:xfrm>
        <a:custGeom>
          <a:avLst/>
          <a:gdLst/>
          <a:ahLst/>
          <a:cxnLst/>
          <a:rect l="0" t="0" r="0" b="0"/>
          <a:pathLst>
            <a:path>
              <a:moveTo>
                <a:pt x="0" y="0"/>
              </a:moveTo>
              <a:lnTo>
                <a:pt x="0" y="388847"/>
              </a:lnTo>
              <a:lnTo>
                <a:pt x="2240501" y="388847"/>
              </a:lnTo>
              <a:lnTo>
                <a:pt x="2240501" y="777694"/>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D1B3A16B-4C4A-404C-8DB8-5D1642D68262}">
      <dsp:nvSpPr>
        <dsp:cNvPr id="0" name=""/>
        <dsp:cNvSpPr/>
      </dsp:nvSpPr>
      <dsp:spPr>
        <a:xfrm>
          <a:off x="3017298" y="1854290"/>
          <a:ext cx="2240501" cy="777694"/>
        </a:xfrm>
        <a:custGeom>
          <a:avLst/>
          <a:gdLst/>
          <a:ahLst/>
          <a:cxnLst/>
          <a:rect l="0" t="0" r="0" b="0"/>
          <a:pathLst>
            <a:path>
              <a:moveTo>
                <a:pt x="2240501" y="0"/>
              </a:moveTo>
              <a:lnTo>
                <a:pt x="2240501" y="388847"/>
              </a:lnTo>
              <a:lnTo>
                <a:pt x="0" y="388847"/>
              </a:lnTo>
              <a:lnTo>
                <a:pt x="0" y="777694"/>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4CD9E4D0-6848-46D2-A83A-D0FAD7D8300A}">
      <dsp:nvSpPr>
        <dsp:cNvPr id="0" name=""/>
        <dsp:cNvSpPr/>
      </dsp:nvSpPr>
      <dsp:spPr>
        <a:xfrm>
          <a:off x="2880923" y="2635"/>
          <a:ext cx="4753752" cy="1851654"/>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7940" tIns="27940" rIns="27940" bIns="27940" numCol="1" spcCol="1270" anchor="ctr" anchorCtr="0">
          <a:noAutofit/>
        </a:bodyPr>
        <a:lstStyle/>
        <a:p>
          <a:pPr marL="0" lvl="0" indent="0" algn="ctr" defTabSz="1955800" rtl="1">
            <a:lnSpc>
              <a:spcPct val="90000"/>
            </a:lnSpc>
            <a:spcBef>
              <a:spcPct val="0"/>
            </a:spcBef>
            <a:spcAft>
              <a:spcPct val="35000"/>
            </a:spcAft>
            <a:buNone/>
          </a:pPr>
          <a:r>
            <a:rPr lang="fa-IR" sz="4400" b="1" kern="1200" dirty="0">
              <a:solidFill>
                <a:srgbClr val="FFFF00"/>
              </a:solidFill>
              <a:cs typeface="B Nazanin" panose="00000400000000000000" pitchFamily="2" charset="-78"/>
            </a:rPr>
            <a:t>شروط مجازات فاعل</a:t>
          </a:r>
        </a:p>
      </dsp:txBody>
      <dsp:txXfrm>
        <a:off x="2880923" y="2635"/>
        <a:ext cx="4753752" cy="1851654"/>
      </dsp:txXfrm>
    </dsp:sp>
    <dsp:sp modelId="{2B1B2D57-F82E-4311-AA77-29DC3E397FA0}">
      <dsp:nvSpPr>
        <dsp:cNvPr id="0" name=""/>
        <dsp:cNvSpPr/>
      </dsp:nvSpPr>
      <dsp:spPr>
        <a:xfrm>
          <a:off x="1165643" y="2631984"/>
          <a:ext cx="3703308" cy="1851654"/>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marL="0" lvl="0" indent="0" algn="ctr" defTabSz="2400300" rtl="1">
            <a:lnSpc>
              <a:spcPct val="90000"/>
            </a:lnSpc>
            <a:spcBef>
              <a:spcPct val="0"/>
            </a:spcBef>
            <a:spcAft>
              <a:spcPct val="35000"/>
            </a:spcAft>
            <a:buNone/>
          </a:pPr>
          <a:r>
            <a:rPr lang="fa-IR" sz="5400" b="1" kern="1200" dirty="0">
              <a:cs typeface="B Nazanin" panose="00000400000000000000" pitchFamily="2" charset="-78"/>
            </a:rPr>
            <a:t>قصد و سوءنیت</a:t>
          </a:r>
        </a:p>
      </dsp:txBody>
      <dsp:txXfrm>
        <a:off x="1165643" y="2631984"/>
        <a:ext cx="3703308" cy="1851654"/>
      </dsp:txXfrm>
    </dsp:sp>
    <dsp:sp modelId="{74926DAE-96A4-4869-9959-78C1253E7F05}">
      <dsp:nvSpPr>
        <dsp:cNvPr id="0" name=""/>
        <dsp:cNvSpPr/>
      </dsp:nvSpPr>
      <dsp:spPr>
        <a:xfrm>
          <a:off x="5646647" y="2631984"/>
          <a:ext cx="3703308" cy="1851654"/>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marL="0" lvl="0" indent="0" algn="ctr" defTabSz="2400300" rtl="1">
            <a:lnSpc>
              <a:spcPct val="90000"/>
            </a:lnSpc>
            <a:spcBef>
              <a:spcPct val="0"/>
            </a:spcBef>
            <a:spcAft>
              <a:spcPct val="35000"/>
            </a:spcAft>
            <a:buNone/>
          </a:pPr>
          <a:r>
            <a:rPr lang="fa-IR" sz="5400" b="1" kern="1200" dirty="0">
              <a:cs typeface="B Nazanin" panose="00000400000000000000" pitchFamily="2" charset="-78"/>
            </a:rPr>
            <a:t>انجام جرم</a:t>
          </a:r>
        </a:p>
      </dsp:txBody>
      <dsp:txXfrm>
        <a:off x="5646647" y="2631984"/>
        <a:ext cx="3703308" cy="1851654"/>
      </dsp:txXfrm>
    </dsp:sp>
  </dsp:spTree>
</dsp:drawing>
</file>

<file path=ppt/diagrams/drawing2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0468DA1-B379-4831-AEF9-6763AD672E25}">
      <dsp:nvSpPr>
        <dsp:cNvPr id="0" name=""/>
        <dsp:cNvSpPr/>
      </dsp:nvSpPr>
      <dsp:spPr>
        <a:xfrm>
          <a:off x="3349022" y="2228831"/>
          <a:ext cx="2395610" cy="1706230"/>
        </a:xfrm>
        <a:custGeom>
          <a:avLst/>
          <a:gdLst/>
          <a:ahLst/>
          <a:cxnLst/>
          <a:rect l="0" t="0" r="0" b="0"/>
          <a:pathLst>
            <a:path>
              <a:moveTo>
                <a:pt x="0" y="0"/>
              </a:moveTo>
              <a:lnTo>
                <a:pt x="2122836" y="0"/>
              </a:lnTo>
              <a:lnTo>
                <a:pt x="2122836" y="1706230"/>
              </a:lnTo>
              <a:lnTo>
                <a:pt x="2395610" y="1706230"/>
              </a:lnTo>
            </a:path>
          </a:pathLst>
        </a:custGeom>
        <a:noFill/>
        <a:ln w="38100" cap="flat" cmpd="sng" algn="ctr">
          <a:solidFill>
            <a:scrgbClr r="0" g="0" b="0"/>
          </a:solidFill>
          <a:prstDash val="solid"/>
          <a:miter lim="800000"/>
        </a:ln>
        <a:effectLst/>
        <a:scene3d>
          <a:camera prst="orthographicFront">
            <a:rot lat="0" lon="0" rev="0"/>
          </a:camera>
          <a:lightRig rig="contrasting" dir="t">
            <a:rot lat="0" lon="0" rev="1200000"/>
          </a:lightRig>
        </a:scene3d>
        <a:sp3d z="-110000"/>
      </dsp:spPr>
      <dsp:style>
        <a:lnRef idx="2">
          <a:scrgbClr r="0" g="0" b="0"/>
        </a:lnRef>
        <a:fillRef idx="0">
          <a:scrgbClr r="0" g="0" b="0"/>
        </a:fillRef>
        <a:effectRef idx="0">
          <a:scrgbClr r="0" g="0" b="0"/>
        </a:effectRef>
        <a:fontRef idx="minor"/>
      </dsp:style>
    </dsp:sp>
    <dsp:sp modelId="{246EE96C-12C4-4989-BAEB-F5BEDC4D2C5F}">
      <dsp:nvSpPr>
        <dsp:cNvPr id="0" name=""/>
        <dsp:cNvSpPr/>
      </dsp:nvSpPr>
      <dsp:spPr>
        <a:xfrm>
          <a:off x="3349022" y="2228831"/>
          <a:ext cx="2395610" cy="533301"/>
        </a:xfrm>
        <a:custGeom>
          <a:avLst/>
          <a:gdLst/>
          <a:ahLst/>
          <a:cxnLst/>
          <a:rect l="0" t="0" r="0" b="0"/>
          <a:pathLst>
            <a:path>
              <a:moveTo>
                <a:pt x="0" y="0"/>
              </a:moveTo>
              <a:lnTo>
                <a:pt x="2122836" y="0"/>
              </a:lnTo>
              <a:lnTo>
                <a:pt x="2122836" y="533301"/>
              </a:lnTo>
              <a:lnTo>
                <a:pt x="2395610" y="533301"/>
              </a:lnTo>
            </a:path>
          </a:pathLst>
        </a:custGeom>
        <a:noFill/>
        <a:ln w="38100" cap="flat" cmpd="sng" algn="ctr">
          <a:solidFill>
            <a:scrgbClr r="0" g="0" b="0"/>
          </a:solidFill>
          <a:prstDash val="solid"/>
          <a:miter lim="800000"/>
        </a:ln>
        <a:effectLst/>
        <a:scene3d>
          <a:camera prst="orthographicFront">
            <a:rot lat="0" lon="0" rev="0"/>
          </a:camera>
          <a:lightRig rig="contrasting" dir="t">
            <a:rot lat="0" lon="0" rev="1200000"/>
          </a:lightRig>
        </a:scene3d>
        <a:sp3d z="-110000"/>
      </dsp:spPr>
      <dsp:style>
        <a:lnRef idx="2">
          <a:scrgbClr r="0" g="0" b="0"/>
        </a:lnRef>
        <a:fillRef idx="0">
          <a:scrgbClr r="0" g="0" b="0"/>
        </a:fillRef>
        <a:effectRef idx="0">
          <a:scrgbClr r="0" g="0" b="0"/>
        </a:effectRef>
        <a:fontRef idx="minor"/>
      </dsp:style>
    </dsp:sp>
    <dsp:sp modelId="{0A6BA394-1AD8-4D12-84F2-A716900A1421}">
      <dsp:nvSpPr>
        <dsp:cNvPr id="0" name=""/>
        <dsp:cNvSpPr/>
      </dsp:nvSpPr>
      <dsp:spPr>
        <a:xfrm>
          <a:off x="3349022" y="1589204"/>
          <a:ext cx="2395610" cy="639626"/>
        </a:xfrm>
        <a:custGeom>
          <a:avLst/>
          <a:gdLst/>
          <a:ahLst/>
          <a:cxnLst/>
          <a:rect l="0" t="0" r="0" b="0"/>
          <a:pathLst>
            <a:path>
              <a:moveTo>
                <a:pt x="0" y="639626"/>
              </a:moveTo>
              <a:lnTo>
                <a:pt x="2122836" y="639626"/>
              </a:lnTo>
              <a:lnTo>
                <a:pt x="2122836" y="0"/>
              </a:lnTo>
              <a:lnTo>
                <a:pt x="2395610" y="0"/>
              </a:lnTo>
            </a:path>
          </a:pathLst>
        </a:custGeom>
        <a:noFill/>
        <a:ln w="38100" cap="flat" cmpd="sng" algn="ctr">
          <a:solidFill>
            <a:scrgbClr r="0" g="0" b="0"/>
          </a:solidFill>
          <a:prstDash val="solid"/>
          <a:miter lim="800000"/>
        </a:ln>
        <a:effectLst/>
        <a:scene3d>
          <a:camera prst="orthographicFront">
            <a:rot lat="0" lon="0" rev="0"/>
          </a:camera>
          <a:lightRig rig="contrasting" dir="t">
            <a:rot lat="0" lon="0" rev="1200000"/>
          </a:lightRig>
        </a:scene3d>
        <a:sp3d z="-110000"/>
      </dsp:spPr>
      <dsp:style>
        <a:lnRef idx="2">
          <a:scrgbClr r="0" g="0" b="0"/>
        </a:lnRef>
        <a:fillRef idx="0">
          <a:scrgbClr r="0" g="0" b="0"/>
        </a:fillRef>
        <a:effectRef idx="0">
          <a:scrgbClr r="0" g="0" b="0"/>
        </a:effectRef>
        <a:fontRef idx="minor"/>
      </dsp:style>
    </dsp:sp>
    <dsp:sp modelId="{CA75F3F1-D330-42BC-9BC2-FC4A8F89EC96}">
      <dsp:nvSpPr>
        <dsp:cNvPr id="0" name=""/>
        <dsp:cNvSpPr/>
      </dsp:nvSpPr>
      <dsp:spPr>
        <a:xfrm>
          <a:off x="3349022" y="416276"/>
          <a:ext cx="2395610" cy="1812554"/>
        </a:xfrm>
        <a:custGeom>
          <a:avLst/>
          <a:gdLst/>
          <a:ahLst/>
          <a:cxnLst/>
          <a:rect l="0" t="0" r="0" b="0"/>
          <a:pathLst>
            <a:path>
              <a:moveTo>
                <a:pt x="0" y="1812554"/>
              </a:moveTo>
              <a:lnTo>
                <a:pt x="2122836" y="1812554"/>
              </a:lnTo>
              <a:lnTo>
                <a:pt x="2122836" y="0"/>
              </a:lnTo>
              <a:lnTo>
                <a:pt x="2395610" y="0"/>
              </a:lnTo>
            </a:path>
          </a:pathLst>
        </a:custGeom>
        <a:noFill/>
        <a:ln w="38100" cap="flat" cmpd="sng" algn="ctr">
          <a:solidFill>
            <a:scrgbClr r="0" g="0" b="0"/>
          </a:solidFill>
          <a:prstDash val="solid"/>
          <a:miter lim="800000"/>
        </a:ln>
        <a:effectLst/>
        <a:scene3d>
          <a:camera prst="orthographicFront">
            <a:rot lat="0" lon="0" rev="0"/>
          </a:camera>
          <a:lightRig rig="contrasting" dir="t">
            <a:rot lat="0" lon="0" rev="1200000"/>
          </a:lightRig>
        </a:scene3d>
        <a:sp3d z="-110000"/>
      </dsp:spPr>
      <dsp:style>
        <a:lnRef idx="2">
          <a:scrgbClr r="0" g="0" b="0"/>
        </a:lnRef>
        <a:fillRef idx="0">
          <a:scrgbClr r="0" g="0" b="0"/>
        </a:fillRef>
        <a:effectRef idx="0">
          <a:scrgbClr r="0" g="0" b="0"/>
        </a:effectRef>
        <a:fontRef idx="minor"/>
      </dsp:style>
    </dsp:sp>
    <dsp:sp modelId="{13C9DA2A-F8EB-4039-8770-BBABB08917FF}">
      <dsp:nvSpPr>
        <dsp:cNvPr id="0" name=""/>
        <dsp:cNvSpPr/>
      </dsp:nvSpPr>
      <dsp:spPr>
        <a:xfrm>
          <a:off x="193163" y="1812850"/>
          <a:ext cx="3155859" cy="831960"/>
        </a:xfrm>
        <a:prstGeom prst="rect">
          <a:avLst/>
        </a:prstGeom>
        <a:solidFill>
          <a:schemeClr val="dk2">
            <a:hueOff val="0"/>
            <a:satOff val="0"/>
            <a:lumOff val="0"/>
            <a:alphaOff val="0"/>
          </a:schemeClr>
        </a:solidFill>
        <a:ln w="38100">
          <a:noFill/>
        </a:ln>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1">
          <a:scrgbClr r="0" g="0" b="0"/>
        </a:effectRef>
        <a:fontRef idx="minor">
          <a:schemeClr val="lt1"/>
        </a:fontRef>
      </dsp:style>
      <dsp:txBody>
        <a:bodyPr spcFirstLastPara="0" vert="horz" wrap="square" lIns="15240" tIns="15240" rIns="15240" bIns="15240" numCol="1" spcCol="1270" anchor="ctr" anchorCtr="0">
          <a:noAutofit/>
        </a:bodyPr>
        <a:lstStyle/>
        <a:p>
          <a:pPr marL="0" lvl="0" indent="0" algn="ctr" defTabSz="1066800">
            <a:lnSpc>
              <a:spcPct val="90000"/>
            </a:lnSpc>
            <a:spcBef>
              <a:spcPct val="0"/>
            </a:spcBef>
            <a:spcAft>
              <a:spcPct val="35000"/>
            </a:spcAft>
            <a:buNone/>
          </a:pPr>
          <a:r>
            <a:rPr lang="fa-IR" sz="2400" b="1" kern="1200" dirty="0">
              <a:cs typeface="+mj-cs"/>
            </a:rPr>
            <a:t>نظریه های ماهیت قرارداد معالجه</a:t>
          </a:r>
          <a:endParaRPr lang="en-US" sz="2400" b="1" kern="1200" dirty="0">
            <a:cs typeface="+mj-cs"/>
          </a:endParaRPr>
        </a:p>
      </dsp:txBody>
      <dsp:txXfrm>
        <a:off x="193163" y="1812850"/>
        <a:ext cx="3155859" cy="831960"/>
      </dsp:txXfrm>
    </dsp:sp>
    <dsp:sp modelId="{B7692B37-361B-42E7-ADA2-BF4CB40BE457}">
      <dsp:nvSpPr>
        <dsp:cNvPr id="0" name=""/>
        <dsp:cNvSpPr/>
      </dsp:nvSpPr>
      <dsp:spPr>
        <a:xfrm>
          <a:off x="5744633" y="295"/>
          <a:ext cx="2727740" cy="831960"/>
        </a:xfrm>
        <a:prstGeom prst="rect">
          <a:avLst/>
        </a:prstGeom>
        <a:solidFill>
          <a:schemeClr val="dk2">
            <a:hueOff val="0"/>
            <a:satOff val="0"/>
            <a:lumOff val="0"/>
            <a:alphaOff val="0"/>
          </a:schemeClr>
        </a:solidFill>
        <a:ln w="38100">
          <a:noFill/>
        </a:ln>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1">
          <a:scrgbClr r="0" g="0" b="0"/>
        </a:effectRef>
        <a:fontRef idx="minor">
          <a:schemeClr val="lt1"/>
        </a:fontRef>
      </dsp:style>
      <dsp:txBody>
        <a:bodyPr spcFirstLastPara="0" vert="horz" wrap="square" lIns="15240" tIns="15240" rIns="15240" bIns="15240" numCol="1" spcCol="1270" anchor="ctr" anchorCtr="0">
          <a:noAutofit/>
        </a:bodyPr>
        <a:lstStyle/>
        <a:p>
          <a:pPr marL="0" lvl="0" indent="0" algn="ctr" defTabSz="1066800">
            <a:lnSpc>
              <a:spcPct val="90000"/>
            </a:lnSpc>
            <a:spcBef>
              <a:spcPct val="0"/>
            </a:spcBef>
            <a:spcAft>
              <a:spcPct val="35000"/>
            </a:spcAft>
            <a:buNone/>
          </a:pPr>
          <a:r>
            <a:rPr lang="fa-IR" sz="2400" b="1" kern="1200">
              <a:cs typeface="+mj-cs"/>
            </a:rPr>
            <a:t>قرارداد اجاره ی اشخاص</a:t>
          </a:r>
          <a:endParaRPr lang="en-US" sz="2400" b="1" kern="1200">
            <a:cs typeface="+mj-cs"/>
          </a:endParaRPr>
        </a:p>
      </dsp:txBody>
      <dsp:txXfrm>
        <a:off x="5744633" y="295"/>
        <a:ext cx="2727740" cy="831960"/>
      </dsp:txXfrm>
    </dsp:sp>
    <dsp:sp modelId="{E2FB8EE3-085B-4B1F-9EB1-864B8C0ECD6D}">
      <dsp:nvSpPr>
        <dsp:cNvPr id="0" name=""/>
        <dsp:cNvSpPr/>
      </dsp:nvSpPr>
      <dsp:spPr>
        <a:xfrm>
          <a:off x="5744633" y="1173224"/>
          <a:ext cx="2727740" cy="831960"/>
        </a:xfrm>
        <a:prstGeom prst="rect">
          <a:avLst/>
        </a:prstGeom>
        <a:solidFill>
          <a:schemeClr val="dk2">
            <a:hueOff val="0"/>
            <a:satOff val="0"/>
            <a:lumOff val="0"/>
            <a:alphaOff val="0"/>
          </a:schemeClr>
        </a:solidFill>
        <a:ln w="38100">
          <a:noFill/>
        </a:ln>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1">
          <a:scrgbClr r="0" g="0" b="0"/>
        </a:effectRef>
        <a:fontRef idx="minor">
          <a:schemeClr val="lt1"/>
        </a:fontRef>
      </dsp:style>
      <dsp:txBody>
        <a:bodyPr spcFirstLastPara="0" vert="horz" wrap="square" lIns="15240" tIns="15240" rIns="15240" bIns="15240" numCol="1" spcCol="1270" anchor="ctr" anchorCtr="0">
          <a:noAutofit/>
        </a:bodyPr>
        <a:lstStyle/>
        <a:p>
          <a:pPr marL="0" lvl="0" indent="0" algn="ctr" defTabSz="1066800">
            <a:lnSpc>
              <a:spcPct val="90000"/>
            </a:lnSpc>
            <a:spcBef>
              <a:spcPct val="0"/>
            </a:spcBef>
            <a:spcAft>
              <a:spcPct val="35000"/>
            </a:spcAft>
            <a:buNone/>
          </a:pPr>
          <a:r>
            <a:rPr lang="fa-IR" sz="2400" b="1" kern="1200">
              <a:cs typeface="+mj-cs"/>
            </a:rPr>
            <a:t>جعاله بودن عقد معالجه</a:t>
          </a:r>
          <a:endParaRPr lang="en-US" sz="2400" b="1" kern="1200">
            <a:cs typeface="+mj-cs"/>
          </a:endParaRPr>
        </a:p>
      </dsp:txBody>
      <dsp:txXfrm>
        <a:off x="5744633" y="1173224"/>
        <a:ext cx="2727740" cy="831960"/>
      </dsp:txXfrm>
    </dsp:sp>
    <dsp:sp modelId="{3A80C8E3-A645-4C74-8478-769C87F9F8AB}">
      <dsp:nvSpPr>
        <dsp:cNvPr id="0" name=""/>
        <dsp:cNvSpPr/>
      </dsp:nvSpPr>
      <dsp:spPr>
        <a:xfrm>
          <a:off x="5744633" y="2346152"/>
          <a:ext cx="2727740" cy="831960"/>
        </a:xfrm>
        <a:prstGeom prst="rect">
          <a:avLst/>
        </a:prstGeom>
        <a:solidFill>
          <a:schemeClr val="dk2">
            <a:hueOff val="0"/>
            <a:satOff val="0"/>
            <a:lumOff val="0"/>
            <a:alphaOff val="0"/>
          </a:schemeClr>
        </a:solidFill>
        <a:ln w="38100">
          <a:noFill/>
        </a:ln>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1">
          <a:scrgbClr r="0" g="0" b="0"/>
        </a:effectRef>
        <a:fontRef idx="minor">
          <a:schemeClr val="lt1"/>
        </a:fontRef>
      </dsp:style>
      <dsp:txBody>
        <a:bodyPr spcFirstLastPara="0" vert="horz" wrap="square" lIns="15240" tIns="15240" rIns="15240" bIns="15240" numCol="1" spcCol="1270" anchor="ctr" anchorCtr="0">
          <a:noAutofit/>
        </a:bodyPr>
        <a:lstStyle/>
        <a:p>
          <a:pPr marL="0" lvl="0" indent="0" algn="ctr" defTabSz="1066800">
            <a:lnSpc>
              <a:spcPct val="90000"/>
            </a:lnSpc>
            <a:spcBef>
              <a:spcPct val="0"/>
            </a:spcBef>
            <a:spcAft>
              <a:spcPct val="35000"/>
            </a:spcAft>
            <a:buNone/>
          </a:pPr>
          <a:r>
            <a:rPr lang="fa-IR" sz="2400" b="1" kern="1200">
              <a:cs typeface="+mj-cs"/>
            </a:rPr>
            <a:t>وکالت</a:t>
          </a:r>
          <a:endParaRPr lang="en-US" sz="2400" b="1" kern="1200">
            <a:cs typeface="+mj-cs"/>
          </a:endParaRPr>
        </a:p>
      </dsp:txBody>
      <dsp:txXfrm>
        <a:off x="5744633" y="2346152"/>
        <a:ext cx="2727740" cy="831960"/>
      </dsp:txXfrm>
    </dsp:sp>
    <dsp:sp modelId="{5CFAA15C-BB5D-499A-B649-F5D3E3C814CE}">
      <dsp:nvSpPr>
        <dsp:cNvPr id="0" name=""/>
        <dsp:cNvSpPr/>
      </dsp:nvSpPr>
      <dsp:spPr>
        <a:xfrm>
          <a:off x="5744633" y="3519081"/>
          <a:ext cx="2727740" cy="831960"/>
        </a:xfrm>
        <a:prstGeom prst="rect">
          <a:avLst/>
        </a:prstGeom>
        <a:solidFill>
          <a:schemeClr val="dk2">
            <a:hueOff val="0"/>
            <a:satOff val="0"/>
            <a:lumOff val="0"/>
            <a:alphaOff val="0"/>
          </a:schemeClr>
        </a:solidFill>
        <a:ln w="38100">
          <a:noFill/>
        </a:ln>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1">
          <a:scrgbClr r="0" g="0" b="0"/>
        </a:effectRef>
        <a:fontRef idx="minor">
          <a:schemeClr val="lt1"/>
        </a:fontRef>
      </dsp:style>
      <dsp:txBody>
        <a:bodyPr spcFirstLastPara="0" vert="horz" wrap="square" lIns="15240" tIns="15240" rIns="15240" bIns="15240" numCol="1" spcCol="1270" anchor="ctr" anchorCtr="0">
          <a:noAutofit/>
        </a:bodyPr>
        <a:lstStyle/>
        <a:p>
          <a:pPr marL="0" lvl="0" indent="0" algn="ctr" defTabSz="1066800">
            <a:lnSpc>
              <a:spcPct val="90000"/>
            </a:lnSpc>
            <a:spcBef>
              <a:spcPct val="0"/>
            </a:spcBef>
            <a:spcAft>
              <a:spcPct val="35000"/>
            </a:spcAft>
            <a:buNone/>
          </a:pPr>
          <a:r>
            <a:rPr lang="fa-IR" sz="2400" b="1" kern="1200">
              <a:cs typeface="+mj-cs"/>
            </a:rPr>
            <a:t>عقد نامعین</a:t>
          </a:r>
          <a:endParaRPr lang="en-US" sz="2400" b="1" kern="1200">
            <a:cs typeface="+mj-cs"/>
          </a:endParaRPr>
        </a:p>
      </dsp:txBody>
      <dsp:txXfrm>
        <a:off x="5744633" y="3519081"/>
        <a:ext cx="2727740" cy="831960"/>
      </dsp:txXfrm>
    </dsp:sp>
  </dsp:spTree>
</dsp:drawing>
</file>

<file path=ppt/diagrams/drawing2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08F2A35-9DC4-4714-AAE0-8D607781BE8D}">
      <dsp:nvSpPr>
        <dsp:cNvPr id="0" name=""/>
        <dsp:cNvSpPr/>
      </dsp:nvSpPr>
      <dsp:spPr>
        <a:xfrm>
          <a:off x="5257800" y="1603383"/>
          <a:ext cx="3719932" cy="895089"/>
        </a:xfrm>
        <a:custGeom>
          <a:avLst/>
          <a:gdLst/>
          <a:ahLst/>
          <a:cxnLst/>
          <a:rect l="0" t="0" r="0" b="0"/>
          <a:pathLst>
            <a:path>
              <a:moveTo>
                <a:pt x="0" y="0"/>
              </a:moveTo>
              <a:lnTo>
                <a:pt x="0" y="572285"/>
              </a:lnTo>
              <a:lnTo>
                <a:pt x="3719932" y="572285"/>
              </a:lnTo>
              <a:lnTo>
                <a:pt x="3719932" y="895089"/>
              </a:lnTo>
            </a:path>
          </a:pathLst>
        </a:custGeom>
        <a:noFill/>
        <a:ln w="38100" cap="flat" cmpd="sng" algn="ctr">
          <a:solidFill>
            <a:schemeClr val="accent6">
              <a:lumMod val="50000"/>
            </a:schemeClr>
          </a:solidFill>
          <a:prstDash val="solid"/>
          <a:miter lim="800000"/>
        </a:ln>
        <a:effectLst/>
      </dsp:spPr>
      <dsp:style>
        <a:lnRef idx="2">
          <a:scrgbClr r="0" g="0" b="0"/>
        </a:lnRef>
        <a:fillRef idx="0">
          <a:scrgbClr r="0" g="0" b="0"/>
        </a:fillRef>
        <a:effectRef idx="0">
          <a:scrgbClr r="0" g="0" b="0"/>
        </a:effectRef>
        <a:fontRef idx="minor"/>
      </dsp:style>
    </dsp:sp>
    <dsp:sp modelId="{78651205-4A01-4AC6-8E46-9B7FE55CEADD}">
      <dsp:nvSpPr>
        <dsp:cNvPr id="0" name=""/>
        <dsp:cNvSpPr/>
      </dsp:nvSpPr>
      <dsp:spPr>
        <a:xfrm>
          <a:off x="5212080" y="1603383"/>
          <a:ext cx="91440" cy="895089"/>
        </a:xfrm>
        <a:custGeom>
          <a:avLst/>
          <a:gdLst/>
          <a:ahLst/>
          <a:cxnLst/>
          <a:rect l="0" t="0" r="0" b="0"/>
          <a:pathLst>
            <a:path>
              <a:moveTo>
                <a:pt x="45720" y="0"/>
              </a:moveTo>
              <a:lnTo>
                <a:pt x="45720" y="895089"/>
              </a:lnTo>
            </a:path>
          </a:pathLst>
        </a:custGeom>
        <a:noFill/>
        <a:ln w="38100" cap="flat" cmpd="sng" algn="ctr">
          <a:solidFill>
            <a:schemeClr val="accent6">
              <a:lumMod val="50000"/>
            </a:schemeClr>
          </a:solidFill>
          <a:prstDash val="solid"/>
          <a:miter lim="800000"/>
        </a:ln>
        <a:effectLst/>
      </dsp:spPr>
      <dsp:style>
        <a:lnRef idx="2">
          <a:scrgbClr r="0" g="0" b="0"/>
        </a:lnRef>
        <a:fillRef idx="0">
          <a:scrgbClr r="0" g="0" b="0"/>
        </a:fillRef>
        <a:effectRef idx="0">
          <a:scrgbClr r="0" g="0" b="0"/>
        </a:effectRef>
        <a:fontRef idx="minor"/>
      </dsp:style>
    </dsp:sp>
    <dsp:sp modelId="{2C908347-2E9E-4BDB-ADBA-39A0E0D86D7A}">
      <dsp:nvSpPr>
        <dsp:cNvPr id="0" name=""/>
        <dsp:cNvSpPr/>
      </dsp:nvSpPr>
      <dsp:spPr>
        <a:xfrm>
          <a:off x="1537867" y="1603383"/>
          <a:ext cx="3719932" cy="895089"/>
        </a:xfrm>
        <a:custGeom>
          <a:avLst/>
          <a:gdLst/>
          <a:ahLst/>
          <a:cxnLst/>
          <a:rect l="0" t="0" r="0" b="0"/>
          <a:pathLst>
            <a:path>
              <a:moveTo>
                <a:pt x="3719932" y="0"/>
              </a:moveTo>
              <a:lnTo>
                <a:pt x="3719932" y="572285"/>
              </a:lnTo>
              <a:lnTo>
                <a:pt x="0" y="572285"/>
              </a:lnTo>
              <a:lnTo>
                <a:pt x="0" y="895089"/>
              </a:lnTo>
            </a:path>
          </a:pathLst>
        </a:custGeom>
        <a:noFill/>
        <a:ln w="38100" cap="flat" cmpd="sng" algn="ctr">
          <a:solidFill>
            <a:schemeClr val="accent6">
              <a:lumMod val="50000"/>
            </a:schemeClr>
          </a:solidFill>
          <a:prstDash val="solid"/>
          <a:miter lim="800000"/>
        </a:ln>
        <a:effectLst/>
      </dsp:spPr>
      <dsp:style>
        <a:lnRef idx="2">
          <a:scrgbClr r="0" g="0" b="0"/>
        </a:lnRef>
        <a:fillRef idx="0">
          <a:scrgbClr r="0" g="0" b="0"/>
        </a:fillRef>
        <a:effectRef idx="0">
          <a:scrgbClr r="0" g="0" b="0"/>
        </a:effectRef>
        <a:fontRef idx="minor"/>
      </dsp:style>
    </dsp:sp>
    <dsp:sp modelId="{3C3F633E-4501-4C7A-8A74-FA9C6339DC89}">
      <dsp:nvSpPr>
        <dsp:cNvPr id="0" name=""/>
        <dsp:cNvSpPr/>
      </dsp:nvSpPr>
      <dsp:spPr>
        <a:xfrm>
          <a:off x="3425456" y="66221"/>
          <a:ext cx="3664686" cy="1537161"/>
        </a:xfrm>
        <a:prstGeom prst="rect">
          <a:avLst/>
        </a:prstGeom>
        <a:solidFill>
          <a:srgbClr val="7030A0"/>
        </a:solidFill>
        <a:ln w="381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marL="0" lvl="0" indent="0" algn="ctr" defTabSz="1422400">
            <a:lnSpc>
              <a:spcPct val="90000"/>
            </a:lnSpc>
            <a:spcBef>
              <a:spcPct val="0"/>
            </a:spcBef>
            <a:spcAft>
              <a:spcPct val="35000"/>
            </a:spcAft>
            <a:buNone/>
          </a:pPr>
          <a:r>
            <a:rPr lang="fa-IR" sz="3200" b="1" kern="1200" dirty="0">
              <a:cs typeface="+mj-cs"/>
            </a:rPr>
            <a:t>مصادیق خطای پزشکی</a:t>
          </a:r>
          <a:endParaRPr lang="en-US" sz="3200" b="1" kern="1200" dirty="0">
            <a:cs typeface="+mj-cs"/>
          </a:endParaRPr>
        </a:p>
      </dsp:txBody>
      <dsp:txXfrm>
        <a:off x="3425456" y="66221"/>
        <a:ext cx="3664686" cy="1537161"/>
      </dsp:txXfrm>
    </dsp:sp>
    <dsp:sp modelId="{80C2D20D-2BB4-4D44-9CD1-C218CD5E3A11}">
      <dsp:nvSpPr>
        <dsp:cNvPr id="0" name=""/>
        <dsp:cNvSpPr/>
      </dsp:nvSpPr>
      <dsp:spPr>
        <a:xfrm>
          <a:off x="706" y="2498473"/>
          <a:ext cx="3074323" cy="1537161"/>
        </a:xfrm>
        <a:prstGeom prst="rect">
          <a:avLst/>
        </a:prstGeom>
        <a:solidFill>
          <a:srgbClr val="7030A0"/>
        </a:solidFill>
        <a:ln w="381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marL="0" lvl="0" indent="0" algn="ctr" defTabSz="1422400">
            <a:lnSpc>
              <a:spcPct val="90000"/>
            </a:lnSpc>
            <a:spcBef>
              <a:spcPct val="0"/>
            </a:spcBef>
            <a:spcAft>
              <a:spcPct val="35000"/>
            </a:spcAft>
            <a:buNone/>
          </a:pPr>
          <a:r>
            <a:rPr lang="fa-IR" sz="3200" b="1" kern="1200">
              <a:cs typeface="+mj-cs"/>
            </a:rPr>
            <a:t>مرحله ی تشخیص</a:t>
          </a:r>
          <a:endParaRPr lang="en-US" sz="3200" b="1" kern="1200">
            <a:cs typeface="+mj-cs"/>
          </a:endParaRPr>
        </a:p>
      </dsp:txBody>
      <dsp:txXfrm>
        <a:off x="706" y="2498473"/>
        <a:ext cx="3074323" cy="1537161"/>
      </dsp:txXfrm>
    </dsp:sp>
    <dsp:sp modelId="{4F11478F-68F3-4A71-BC8F-A10A8DD0770E}">
      <dsp:nvSpPr>
        <dsp:cNvPr id="0" name=""/>
        <dsp:cNvSpPr/>
      </dsp:nvSpPr>
      <dsp:spPr>
        <a:xfrm>
          <a:off x="3720638" y="2498473"/>
          <a:ext cx="3074323" cy="1537161"/>
        </a:xfrm>
        <a:prstGeom prst="rect">
          <a:avLst/>
        </a:prstGeom>
        <a:solidFill>
          <a:srgbClr val="7030A0"/>
        </a:solidFill>
        <a:ln w="381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marL="0" lvl="0" indent="0" algn="ctr" defTabSz="1422400">
            <a:lnSpc>
              <a:spcPct val="90000"/>
            </a:lnSpc>
            <a:spcBef>
              <a:spcPct val="0"/>
            </a:spcBef>
            <a:spcAft>
              <a:spcPct val="35000"/>
            </a:spcAft>
            <a:buNone/>
          </a:pPr>
          <a:r>
            <a:rPr lang="fa-IR" sz="3200" b="1" kern="1200">
              <a:cs typeface="+mj-cs"/>
            </a:rPr>
            <a:t>خطای در معالجه</a:t>
          </a:r>
          <a:endParaRPr lang="en-US" sz="3200" b="1" kern="1200">
            <a:cs typeface="+mj-cs"/>
          </a:endParaRPr>
        </a:p>
      </dsp:txBody>
      <dsp:txXfrm>
        <a:off x="3720638" y="2498473"/>
        <a:ext cx="3074323" cy="1537161"/>
      </dsp:txXfrm>
    </dsp:sp>
    <dsp:sp modelId="{F9AF12D0-7745-4378-A9F9-6A006BEFEB69}">
      <dsp:nvSpPr>
        <dsp:cNvPr id="0" name=""/>
        <dsp:cNvSpPr/>
      </dsp:nvSpPr>
      <dsp:spPr>
        <a:xfrm>
          <a:off x="7440570" y="2498473"/>
          <a:ext cx="3074323" cy="1537161"/>
        </a:xfrm>
        <a:prstGeom prst="rect">
          <a:avLst/>
        </a:prstGeom>
        <a:solidFill>
          <a:srgbClr val="7030A0"/>
        </a:solidFill>
        <a:ln w="381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marL="0" lvl="0" indent="0" algn="ctr" defTabSz="1422400">
            <a:lnSpc>
              <a:spcPct val="90000"/>
            </a:lnSpc>
            <a:spcBef>
              <a:spcPct val="0"/>
            </a:spcBef>
            <a:spcAft>
              <a:spcPct val="35000"/>
            </a:spcAft>
            <a:buNone/>
          </a:pPr>
          <a:r>
            <a:rPr lang="fa-IR" sz="3200" b="1" kern="1200">
              <a:cs typeface="+mj-cs"/>
            </a:rPr>
            <a:t>خطا در عمل جراحی</a:t>
          </a:r>
          <a:endParaRPr lang="en-US" sz="3200" b="1" kern="1200">
            <a:cs typeface="+mj-cs"/>
          </a:endParaRPr>
        </a:p>
      </dsp:txBody>
      <dsp:txXfrm>
        <a:off x="7440570" y="2498473"/>
        <a:ext cx="3074323" cy="1537161"/>
      </dsp:txXfrm>
    </dsp:sp>
  </dsp:spTree>
</dsp:drawing>
</file>

<file path=ppt/diagrams/drawing2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504212D-89EE-4EC3-9B43-A565B77275A0}">
      <dsp:nvSpPr>
        <dsp:cNvPr id="0" name=""/>
        <dsp:cNvSpPr/>
      </dsp:nvSpPr>
      <dsp:spPr>
        <a:xfrm>
          <a:off x="8334691" y="2519085"/>
          <a:ext cx="361987" cy="91440"/>
        </a:xfrm>
        <a:custGeom>
          <a:avLst/>
          <a:gdLst/>
          <a:ahLst/>
          <a:cxnLst/>
          <a:rect l="0" t="0" r="0" b="0"/>
          <a:pathLst>
            <a:path>
              <a:moveTo>
                <a:pt x="0" y="45720"/>
              </a:moveTo>
              <a:lnTo>
                <a:pt x="361987" y="45720"/>
              </a:lnTo>
            </a:path>
          </a:pathLst>
        </a:custGeom>
        <a:noFill/>
        <a:ln w="38100" cap="flat" cmpd="sng" algn="ctr">
          <a:solidFill>
            <a:scrgbClr r="0" g="0" b="0"/>
          </a:solidFill>
          <a:prstDash val="solid"/>
          <a:miter lim="800000"/>
        </a:ln>
        <a:effectLst/>
      </dsp:spPr>
      <dsp:style>
        <a:lnRef idx="2">
          <a:scrgbClr r="0" g="0" b="0"/>
        </a:lnRef>
        <a:fillRef idx="0">
          <a:scrgbClr r="0" g="0" b="0"/>
        </a:fillRef>
        <a:effectRef idx="0">
          <a:scrgbClr r="0" g="0" b="0"/>
        </a:effectRef>
        <a:fontRef idx="minor"/>
      </dsp:style>
    </dsp:sp>
    <dsp:sp modelId="{1D3E13F8-0F3B-4767-9F90-3F19783F9A2C}">
      <dsp:nvSpPr>
        <dsp:cNvPr id="0" name=""/>
        <dsp:cNvSpPr/>
      </dsp:nvSpPr>
      <dsp:spPr>
        <a:xfrm>
          <a:off x="6162768" y="2519085"/>
          <a:ext cx="361987" cy="91440"/>
        </a:xfrm>
        <a:custGeom>
          <a:avLst/>
          <a:gdLst/>
          <a:ahLst/>
          <a:cxnLst/>
          <a:rect l="0" t="0" r="0" b="0"/>
          <a:pathLst>
            <a:path>
              <a:moveTo>
                <a:pt x="0" y="45720"/>
              </a:moveTo>
              <a:lnTo>
                <a:pt x="361987" y="45720"/>
              </a:lnTo>
            </a:path>
          </a:pathLst>
        </a:custGeom>
        <a:noFill/>
        <a:ln w="38100" cap="flat" cmpd="sng" algn="ctr">
          <a:solidFill>
            <a:scrgbClr r="0" g="0" b="0"/>
          </a:solidFill>
          <a:prstDash val="solid"/>
          <a:miter lim="800000"/>
        </a:ln>
        <a:effectLst/>
      </dsp:spPr>
      <dsp:style>
        <a:lnRef idx="2">
          <a:scrgbClr r="0" g="0" b="0"/>
        </a:lnRef>
        <a:fillRef idx="0">
          <a:scrgbClr r="0" g="0" b="0"/>
        </a:fillRef>
        <a:effectRef idx="0">
          <a:scrgbClr r="0" g="0" b="0"/>
        </a:effectRef>
        <a:fontRef idx="minor"/>
      </dsp:style>
    </dsp:sp>
    <dsp:sp modelId="{4A910FF5-FBDB-49E1-B4CA-1EE2762965F5}">
      <dsp:nvSpPr>
        <dsp:cNvPr id="0" name=""/>
        <dsp:cNvSpPr/>
      </dsp:nvSpPr>
      <dsp:spPr>
        <a:xfrm>
          <a:off x="3990844" y="2519085"/>
          <a:ext cx="361987" cy="91440"/>
        </a:xfrm>
        <a:custGeom>
          <a:avLst/>
          <a:gdLst/>
          <a:ahLst/>
          <a:cxnLst/>
          <a:rect l="0" t="0" r="0" b="0"/>
          <a:pathLst>
            <a:path>
              <a:moveTo>
                <a:pt x="0" y="45720"/>
              </a:moveTo>
              <a:lnTo>
                <a:pt x="361987" y="45720"/>
              </a:lnTo>
            </a:path>
          </a:pathLst>
        </a:custGeom>
        <a:noFill/>
        <a:ln w="38100" cap="flat" cmpd="sng" algn="ctr">
          <a:solidFill>
            <a:scrgbClr r="0" g="0" b="0"/>
          </a:solidFill>
          <a:prstDash val="solid"/>
          <a:miter lim="800000"/>
        </a:ln>
        <a:effectLst/>
      </dsp:spPr>
      <dsp:style>
        <a:lnRef idx="2">
          <a:scrgbClr r="0" g="0" b="0"/>
        </a:lnRef>
        <a:fillRef idx="0">
          <a:scrgbClr r="0" g="0" b="0"/>
        </a:fillRef>
        <a:effectRef idx="0">
          <a:scrgbClr r="0" g="0" b="0"/>
        </a:effectRef>
        <a:fontRef idx="minor"/>
      </dsp:style>
    </dsp:sp>
    <dsp:sp modelId="{4AD2C6A7-7120-4A58-8C63-AFF45DDB6223}">
      <dsp:nvSpPr>
        <dsp:cNvPr id="0" name=""/>
        <dsp:cNvSpPr/>
      </dsp:nvSpPr>
      <dsp:spPr>
        <a:xfrm>
          <a:off x="1818921" y="2175669"/>
          <a:ext cx="361987" cy="389136"/>
        </a:xfrm>
        <a:custGeom>
          <a:avLst/>
          <a:gdLst/>
          <a:ahLst/>
          <a:cxnLst/>
          <a:rect l="0" t="0" r="0" b="0"/>
          <a:pathLst>
            <a:path>
              <a:moveTo>
                <a:pt x="0" y="0"/>
              </a:moveTo>
              <a:lnTo>
                <a:pt x="180993" y="0"/>
              </a:lnTo>
              <a:lnTo>
                <a:pt x="180993" y="389136"/>
              </a:lnTo>
              <a:lnTo>
                <a:pt x="361987" y="389136"/>
              </a:lnTo>
            </a:path>
          </a:pathLst>
        </a:custGeom>
        <a:noFill/>
        <a:ln w="38100" cap="flat" cmpd="sng" algn="ctr">
          <a:solidFill>
            <a:scrgbClr r="0" g="0" b="0"/>
          </a:solidFill>
          <a:prstDash val="solid"/>
          <a:miter lim="800000"/>
        </a:ln>
        <a:effectLst/>
      </dsp:spPr>
      <dsp:style>
        <a:lnRef idx="2">
          <a:scrgbClr r="0" g="0" b="0"/>
        </a:lnRef>
        <a:fillRef idx="0">
          <a:scrgbClr r="0" g="0" b="0"/>
        </a:fillRef>
        <a:effectRef idx="0">
          <a:scrgbClr r="0" g="0" b="0"/>
        </a:effectRef>
        <a:fontRef idx="minor"/>
      </dsp:style>
    </dsp:sp>
    <dsp:sp modelId="{750B3B4B-668E-46A3-A6E2-4827E62CF152}">
      <dsp:nvSpPr>
        <dsp:cNvPr id="0" name=""/>
        <dsp:cNvSpPr/>
      </dsp:nvSpPr>
      <dsp:spPr>
        <a:xfrm>
          <a:off x="8334691" y="1740812"/>
          <a:ext cx="361987" cy="91440"/>
        </a:xfrm>
        <a:custGeom>
          <a:avLst/>
          <a:gdLst/>
          <a:ahLst/>
          <a:cxnLst/>
          <a:rect l="0" t="0" r="0" b="0"/>
          <a:pathLst>
            <a:path>
              <a:moveTo>
                <a:pt x="0" y="45720"/>
              </a:moveTo>
              <a:lnTo>
                <a:pt x="361987" y="45720"/>
              </a:lnTo>
            </a:path>
          </a:pathLst>
        </a:custGeom>
        <a:noFill/>
        <a:ln w="38100" cap="flat" cmpd="sng" algn="ctr">
          <a:solidFill>
            <a:scrgbClr r="0" g="0" b="0"/>
          </a:solidFill>
          <a:prstDash val="solid"/>
          <a:miter lim="800000"/>
        </a:ln>
        <a:effectLst/>
      </dsp:spPr>
      <dsp:style>
        <a:lnRef idx="2">
          <a:scrgbClr r="0" g="0" b="0"/>
        </a:lnRef>
        <a:fillRef idx="0">
          <a:scrgbClr r="0" g="0" b="0"/>
        </a:fillRef>
        <a:effectRef idx="0">
          <a:scrgbClr r="0" g="0" b="0"/>
        </a:effectRef>
        <a:fontRef idx="minor"/>
      </dsp:style>
    </dsp:sp>
    <dsp:sp modelId="{B4BAAFA6-B175-47B7-9D08-6939E9DCC9B7}">
      <dsp:nvSpPr>
        <dsp:cNvPr id="0" name=""/>
        <dsp:cNvSpPr/>
      </dsp:nvSpPr>
      <dsp:spPr>
        <a:xfrm>
          <a:off x="6162768" y="1740812"/>
          <a:ext cx="361987" cy="91440"/>
        </a:xfrm>
        <a:custGeom>
          <a:avLst/>
          <a:gdLst/>
          <a:ahLst/>
          <a:cxnLst/>
          <a:rect l="0" t="0" r="0" b="0"/>
          <a:pathLst>
            <a:path>
              <a:moveTo>
                <a:pt x="0" y="45720"/>
              </a:moveTo>
              <a:lnTo>
                <a:pt x="361987" y="45720"/>
              </a:lnTo>
            </a:path>
          </a:pathLst>
        </a:custGeom>
        <a:noFill/>
        <a:ln w="38100" cap="flat" cmpd="sng" algn="ctr">
          <a:solidFill>
            <a:scrgbClr r="0" g="0" b="0"/>
          </a:solidFill>
          <a:prstDash val="solid"/>
          <a:miter lim="800000"/>
        </a:ln>
        <a:effectLst/>
      </dsp:spPr>
      <dsp:style>
        <a:lnRef idx="2">
          <a:scrgbClr r="0" g="0" b="0"/>
        </a:lnRef>
        <a:fillRef idx="0">
          <a:scrgbClr r="0" g="0" b="0"/>
        </a:fillRef>
        <a:effectRef idx="0">
          <a:scrgbClr r="0" g="0" b="0"/>
        </a:effectRef>
        <a:fontRef idx="minor"/>
      </dsp:style>
    </dsp:sp>
    <dsp:sp modelId="{F0ACE951-62A4-49AC-A03D-D007D80355A8}">
      <dsp:nvSpPr>
        <dsp:cNvPr id="0" name=""/>
        <dsp:cNvSpPr/>
      </dsp:nvSpPr>
      <dsp:spPr>
        <a:xfrm>
          <a:off x="3990844" y="1740812"/>
          <a:ext cx="361987" cy="91440"/>
        </a:xfrm>
        <a:custGeom>
          <a:avLst/>
          <a:gdLst/>
          <a:ahLst/>
          <a:cxnLst/>
          <a:rect l="0" t="0" r="0" b="0"/>
          <a:pathLst>
            <a:path>
              <a:moveTo>
                <a:pt x="0" y="45720"/>
              </a:moveTo>
              <a:lnTo>
                <a:pt x="361987" y="45720"/>
              </a:lnTo>
            </a:path>
          </a:pathLst>
        </a:custGeom>
        <a:noFill/>
        <a:ln w="38100" cap="flat" cmpd="sng" algn="ctr">
          <a:solidFill>
            <a:scrgbClr r="0" g="0" b="0"/>
          </a:solidFill>
          <a:prstDash val="solid"/>
          <a:miter lim="800000"/>
        </a:ln>
        <a:effectLst/>
      </dsp:spPr>
      <dsp:style>
        <a:lnRef idx="2">
          <a:scrgbClr r="0" g="0" b="0"/>
        </a:lnRef>
        <a:fillRef idx="0">
          <a:scrgbClr r="0" g="0" b="0"/>
        </a:fillRef>
        <a:effectRef idx="0">
          <a:scrgbClr r="0" g="0" b="0"/>
        </a:effectRef>
        <a:fontRef idx="minor"/>
      </dsp:style>
    </dsp:sp>
    <dsp:sp modelId="{834F65A8-8B25-42CD-9E88-5E2609CFBEC3}">
      <dsp:nvSpPr>
        <dsp:cNvPr id="0" name=""/>
        <dsp:cNvSpPr/>
      </dsp:nvSpPr>
      <dsp:spPr>
        <a:xfrm>
          <a:off x="1818921" y="1786532"/>
          <a:ext cx="361987" cy="389136"/>
        </a:xfrm>
        <a:custGeom>
          <a:avLst/>
          <a:gdLst/>
          <a:ahLst/>
          <a:cxnLst/>
          <a:rect l="0" t="0" r="0" b="0"/>
          <a:pathLst>
            <a:path>
              <a:moveTo>
                <a:pt x="0" y="389136"/>
              </a:moveTo>
              <a:lnTo>
                <a:pt x="180993" y="389136"/>
              </a:lnTo>
              <a:lnTo>
                <a:pt x="180993" y="0"/>
              </a:lnTo>
              <a:lnTo>
                <a:pt x="361987" y="0"/>
              </a:lnTo>
            </a:path>
          </a:pathLst>
        </a:custGeom>
        <a:noFill/>
        <a:ln w="38100" cap="flat" cmpd="sng" algn="ctr">
          <a:solidFill>
            <a:scrgbClr r="0" g="0" b="0"/>
          </a:solidFill>
          <a:prstDash val="solid"/>
          <a:miter lim="800000"/>
        </a:ln>
        <a:effectLst/>
      </dsp:spPr>
      <dsp:style>
        <a:lnRef idx="2">
          <a:scrgbClr r="0" g="0" b="0"/>
        </a:lnRef>
        <a:fillRef idx="0">
          <a:scrgbClr r="0" g="0" b="0"/>
        </a:fillRef>
        <a:effectRef idx="0">
          <a:scrgbClr r="0" g="0" b="0"/>
        </a:effectRef>
        <a:fontRef idx="minor"/>
      </dsp:style>
    </dsp:sp>
    <dsp:sp modelId="{1FBDF20F-E504-42E8-A6F2-966DA52ABDDF}">
      <dsp:nvSpPr>
        <dsp:cNvPr id="0" name=""/>
        <dsp:cNvSpPr/>
      </dsp:nvSpPr>
      <dsp:spPr>
        <a:xfrm>
          <a:off x="8985" y="786255"/>
          <a:ext cx="1809936" cy="2778827"/>
        </a:xfrm>
        <a:prstGeom prst="rect">
          <a:avLst/>
        </a:prstGeom>
        <a:solidFill>
          <a:srgbClr val="7030A0"/>
        </a:solidFill>
        <a:ln w="38100" cap="flat" cmpd="sng" algn="ctr">
          <a:solidFill>
            <a:scrgbClr r="0" g="0" b="0"/>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fa-IR" sz="1800" b="1" kern="1200" dirty="0">
              <a:cs typeface="+mj-cs"/>
            </a:rPr>
            <a:t> ناشی از</a:t>
          </a:r>
          <a:r>
            <a:rPr lang="en-US" sz="1800" b="1" kern="1200" dirty="0">
              <a:cs typeface="+mj-cs"/>
            </a:rPr>
            <a:t>A</a:t>
          </a:r>
          <a:r>
            <a:rPr lang="fa-IR" sz="1800" b="1" kern="1200" dirty="0">
              <a:cs typeface="+mj-cs"/>
            </a:rPr>
            <a:t> ایدز بیمار انتقال خون</a:t>
          </a:r>
          <a:endParaRPr lang="en-US" sz="1800" b="1" kern="1200" dirty="0">
            <a:cs typeface="+mj-cs"/>
          </a:endParaRPr>
        </a:p>
      </dsp:txBody>
      <dsp:txXfrm>
        <a:off x="8985" y="786255"/>
        <a:ext cx="1809936" cy="2778827"/>
      </dsp:txXfrm>
    </dsp:sp>
    <dsp:sp modelId="{E07E618E-3515-4976-AB21-CE2665FEA8DE}">
      <dsp:nvSpPr>
        <dsp:cNvPr id="0" name=""/>
        <dsp:cNvSpPr/>
      </dsp:nvSpPr>
      <dsp:spPr>
        <a:xfrm>
          <a:off x="2180908" y="1510517"/>
          <a:ext cx="1809936" cy="552030"/>
        </a:xfrm>
        <a:prstGeom prst="rect">
          <a:avLst/>
        </a:prstGeom>
        <a:solidFill>
          <a:srgbClr val="7030A0"/>
        </a:solidFill>
        <a:ln w="38100" cap="flat" cmpd="sng" algn="ctr">
          <a:solidFill>
            <a:scrgbClr r="0" g="0" b="0"/>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fa-IR" sz="1800" b="1" kern="1200">
              <a:cs typeface="+mj-cs"/>
            </a:rPr>
            <a:t>پزشک اطلاع می دهد. </a:t>
          </a:r>
          <a:endParaRPr lang="en-US" sz="1800" b="1" kern="1200">
            <a:cs typeface="+mj-cs"/>
          </a:endParaRPr>
        </a:p>
      </dsp:txBody>
      <dsp:txXfrm>
        <a:off x="2180908" y="1510517"/>
        <a:ext cx="1809936" cy="552030"/>
      </dsp:txXfrm>
    </dsp:sp>
    <dsp:sp modelId="{D5C2E276-48DC-48E1-93C5-44C00D1945E2}">
      <dsp:nvSpPr>
        <dsp:cNvPr id="0" name=""/>
        <dsp:cNvSpPr/>
      </dsp:nvSpPr>
      <dsp:spPr>
        <a:xfrm>
          <a:off x="4352831" y="1510517"/>
          <a:ext cx="1809936" cy="552030"/>
        </a:xfrm>
        <a:prstGeom prst="rect">
          <a:avLst/>
        </a:prstGeom>
        <a:solidFill>
          <a:srgbClr val="7030A0"/>
        </a:solidFill>
        <a:ln w="38100" cap="flat" cmpd="sng" algn="ctr">
          <a:solidFill>
            <a:scrgbClr r="0" g="0" b="0"/>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en-US" sz="1800" b="1" kern="1200" dirty="0">
              <a:cs typeface="+mj-cs"/>
            </a:rPr>
            <a:t>A</a:t>
          </a:r>
          <a:r>
            <a:rPr lang="fa-IR" sz="1800" b="1" kern="1200" dirty="0">
              <a:cs typeface="+mj-cs"/>
            </a:rPr>
            <a:t>بیمار</a:t>
          </a:r>
          <a:endParaRPr lang="en-US" sz="1800" b="1" kern="1200" dirty="0">
            <a:cs typeface="+mj-cs"/>
          </a:endParaRPr>
        </a:p>
      </dsp:txBody>
      <dsp:txXfrm>
        <a:off x="4352831" y="1510517"/>
        <a:ext cx="1809936" cy="552030"/>
      </dsp:txXfrm>
    </dsp:sp>
    <dsp:sp modelId="{0C39711F-4455-4E31-A982-EF51323FFF92}">
      <dsp:nvSpPr>
        <dsp:cNvPr id="0" name=""/>
        <dsp:cNvSpPr/>
      </dsp:nvSpPr>
      <dsp:spPr>
        <a:xfrm>
          <a:off x="6524755" y="1510517"/>
          <a:ext cx="1809936" cy="552030"/>
        </a:xfrm>
        <a:prstGeom prst="rect">
          <a:avLst/>
        </a:prstGeom>
        <a:solidFill>
          <a:srgbClr val="7030A0"/>
        </a:solidFill>
        <a:ln w="38100" cap="flat" cmpd="sng" algn="ctr">
          <a:solidFill>
            <a:scrgbClr r="0" g="0" b="0"/>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en-US" sz="1800" b="1" kern="1200" dirty="0">
              <a:cs typeface="+mj-cs"/>
            </a:rPr>
            <a:t>B</a:t>
          </a:r>
          <a:r>
            <a:rPr lang="fa-IR" sz="1800" b="1" kern="1200" dirty="0">
              <a:cs typeface="+mj-cs"/>
            </a:rPr>
            <a:t>ایدز بیمار </a:t>
          </a:r>
          <a:endParaRPr lang="en-US" sz="1800" b="1" kern="1200" dirty="0">
            <a:cs typeface="+mj-cs"/>
          </a:endParaRPr>
        </a:p>
      </dsp:txBody>
      <dsp:txXfrm>
        <a:off x="6524755" y="1510517"/>
        <a:ext cx="1809936" cy="552030"/>
      </dsp:txXfrm>
    </dsp:sp>
    <dsp:sp modelId="{202288D2-CBA8-4706-B03A-58DACCBBD3B1}">
      <dsp:nvSpPr>
        <dsp:cNvPr id="0" name=""/>
        <dsp:cNvSpPr/>
      </dsp:nvSpPr>
      <dsp:spPr>
        <a:xfrm>
          <a:off x="8696678" y="1510517"/>
          <a:ext cx="1809936" cy="552030"/>
        </a:xfrm>
        <a:prstGeom prst="rect">
          <a:avLst/>
        </a:prstGeom>
        <a:solidFill>
          <a:srgbClr val="7030A0"/>
        </a:solidFill>
        <a:ln w="38100" cap="flat" cmpd="sng" algn="ctr">
          <a:solidFill>
            <a:scrgbClr r="0" g="0" b="0"/>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fa-IR" sz="1800" b="1" kern="1200" dirty="0">
              <a:cs typeface="+mj-cs"/>
            </a:rPr>
            <a:t>پزشک مسئول نیست.</a:t>
          </a:r>
          <a:endParaRPr lang="en-US" sz="1800" b="1" kern="1200" dirty="0">
            <a:cs typeface="+mj-cs"/>
          </a:endParaRPr>
        </a:p>
      </dsp:txBody>
      <dsp:txXfrm>
        <a:off x="8696678" y="1510517"/>
        <a:ext cx="1809936" cy="552030"/>
      </dsp:txXfrm>
    </dsp:sp>
    <dsp:sp modelId="{37427C93-75D6-4F71-B82A-4EFD3BB2530D}">
      <dsp:nvSpPr>
        <dsp:cNvPr id="0" name=""/>
        <dsp:cNvSpPr/>
      </dsp:nvSpPr>
      <dsp:spPr>
        <a:xfrm>
          <a:off x="2180908" y="2288790"/>
          <a:ext cx="1809936" cy="552030"/>
        </a:xfrm>
        <a:prstGeom prst="rect">
          <a:avLst/>
        </a:prstGeom>
        <a:solidFill>
          <a:srgbClr val="7030A0"/>
        </a:solidFill>
        <a:ln w="38100" cap="flat" cmpd="sng" algn="ctr">
          <a:solidFill>
            <a:scrgbClr r="0" g="0" b="0"/>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fa-IR" sz="1800" b="1" kern="1200">
              <a:cs typeface="+mj-cs"/>
            </a:rPr>
            <a:t>پزشک اطلاع نمی دهد.</a:t>
          </a:r>
          <a:endParaRPr lang="en-US" sz="1800" b="1" kern="1200">
            <a:cs typeface="+mj-cs"/>
          </a:endParaRPr>
        </a:p>
      </dsp:txBody>
      <dsp:txXfrm>
        <a:off x="2180908" y="2288790"/>
        <a:ext cx="1809936" cy="552030"/>
      </dsp:txXfrm>
    </dsp:sp>
    <dsp:sp modelId="{E61A7F79-CDA3-4CDA-B0A4-35D2ACBB63A1}">
      <dsp:nvSpPr>
        <dsp:cNvPr id="0" name=""/>
        <dsp:cNvSpPr/>
      </dsp:nvSpPr>
      <dsp:spPr>
        <a:xfrm>
          <a:off x="4352831" y="2288790"/>
          <a:ext cx="1809936" cy="552030"/>
        </a:xfrm>
        <a:prstGeom prst="rect">
          <a:avLst/>
        </a:prstGeom>
        <a:solidFill>
          <a:srgbClr val="7030A0"/>
        </a:solidFill>
        <a:ln w="38100" cap="flat" cmpd="sng" algn="ctr">
          <a:solidFill>
            <a:scrgbClr r="0" g="0" b="0"/>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en-US" sz="1800" b="1" kern="1200" dirty="0">
              <a:cs typeface="+mj-cs"/>
            </a:rPr>
            <a:t>A</a:t>
          </a:r>
          <a:r>
            <a:rPr lang="fa-IR" sz="1800" b="1" kern="1200" dirty="0">
              <a:cs typeface="+mj-cs"/>
            </a:rPr>
            <a:t>بیمار</a:t>
          </a:r>
          <a:endParaRPr lang="en-US" sz="1800" b="1" kern="1200" dirty="0">
            <a:cs typeface="+mj-cs"/>
          </a:endParaRPr>
        </a:p>
      </dsp:txBody>
      <dsp:txXfrm>
        <a:off x="4352831" y="2288790"/>
        <a:ext cx="1809936" cy="552030"/>
      </dsp:txXfrm>
    </dsp:sp>
    <dsp:sp modelId="{34962D88-D268-4867-A393-C6233A90C783}">
      <dsp:nvSpPr>
        <dsp:cNvPr id="0" name=""/>
        <dsp:cNvSpPr/>
      </dsp:nvSpPr>
      <dsp:spPr>
        <a:xfrm>
          <a:off x="6524755" y="2288790"/>
          <a:ext cx="1809936" cy="552030"/>
        </a:xfrm>
        <a:prstGeom prst="rect">
          <a:avLst/>
        </a:prstGeom>
        <a:solidFill>
          <a:srgbClr val="7030A0"/>
        </a:solidFill>
        <a:ln w="38100" cap="flat" cmpd="sng" algn="ctr">
          <a:solidFill>
            <a:scrgbClr r="0" g="0" b="0"/>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en-US" sz="1800" b="1" kern="1200" dirty="0">
              <a:cs typeface="+mj-cs"/>
            </a:rPr>
            <a:t>B</a:t>
          </a:r>
          <a:r>
            <a:rPr lang="fa-IR" sz="1800" b="1" kern="1200" dirty="0">
              <a:cs typeface="+mj-cs"/>
            </a:rPr>
            <a:t>ایدز بیمار </a:t>
          </a:r>
          <a:endParaRPr lang="en-US" sz="1800" b="1" kern="1200" dirty="0">
            <a:cs typeface="+mj-cs"/>
          </a:endParaRPr>
        </a:p>
      </dsp:txBody>
      <dsp:txXfrm>
        <a:off x="6524755" y="2288790"/>
        <a:ext cx="1809936" cy="552030"/>
      </dsp:txXfrm>
    </dsp:sp>
    <dsp:sp modelId="{C349A666-670E-430B-85FA-13D014ED59AB}">
      <dsp:nvSpPr>
        <dsp:cNvPr id="0" name=""/>
        <dsp:cNvSpPr/>
      </dsp:nvSpPr>
      <dsp:spPr>
        <a:xfrm>
          <a:off x="8696678" y="2288790"/>
          <a:ext cx="1809936" cy="552030"/>
        </a:xfrm>
        <a:prstGeom prst="rect">
          <a:avLst/>
        </a:prstGeom>
        <a:solidFill>
          <a:srgbClr val="7030A0"/>
        </a:solidFill>
        <a:ln w="38100" cap="flat" cmpd="sng" algn="ctr">
          <a:solidFill>
            <a:scrgbClr r="0" g="0" b="0"/>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fa-IR" sz="1800" b="1" kern="1200">
              <a:cs typeface="+mj-cs"/>
            </a:rPr>
            <a:t>پزشک مسئول است.</a:t>
          </a:r>
          <a:endParaRPr lang="en-US" sz="1800" b="1" kern="1200">
            <a:cs typeface="+mj-cs"/>
          </a:endParaRPr>
        </a:p>
      </dsp:txBody>
      <dsp:txXfrm>
        <a:off x="8696678" y="2288790"/>
        <a:ext cx="1809936" cy="552030"/>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8C83F4B-7BB0-4171-B2B6-22E9B0D01F97}">
      <dsp:nvSpPr>
        <dsp:cNvPr id="0" name=""/>
        <dsp:cNvSpPr/>
      </dsp:nvSpPr>
      <dsp:spPr>
        <a:xfrm>
          <a:off x="5257800" y="1852864"/>
          <a:ext cx="3719932" cy="645608"/>
        </a:xfrm>
        <a:custGeom>
          <a:avLst/>
          <a:gdLst/>
          <a:ahLst/>
          <a:cxnLst/>
          <a:rect l="0" t="0" r="0" b="0"/>
          <a:pathLst>
            <a:path>
              <a:moveTo>
                <a:pt x="0" y="0"/>
              </a:moveTo>
              <a:lnTo>
                <a:pt x="0" y="322804"/>
              </a:lnTo>
              <a:lnTo>
                <a:pt x="3719932" y="322804"/>
              </a:lnTo>
              <a:lnTo>
                <a:pt x="3719932" y="645608"/>
              </a:lnTo>
            </a:path>
          </a:pathLst>
        </a:custGeom>
        <a:noFill/>
        <a:ln w="38100" cap="flat" cmpd="sng" algn="ctr">
          <a:solidFill>
            <a:schemeClr val="accent6">
              <a:lumMod val="50000"/>
            </a:schemeClr>
          </a:solidFill>
          <a:prstDash val="solid"/>
          <a:miter lim="800000"/>
        </a:ln>
        <a:effectLst/>
      </dsp:spPr>
      <dsp:style>
        <a:lnRef idx="2">
          <a:scrgbClr r="0" g="0" b="0"/>
        </a:lnRef>
        <a:fillRef idx="0">
          <a:scrgbClr r="0" g="0" b="0"/>
        </a:fillRef>
        <a:effectRef idx="0">
          <a:scrgbClr r="0" g="0" b="0"/>
        </a:effectRef>
        <a:fontRef idx="minor"/>
      </dsp:style>
    </dsp:sp>
    <dsp:sp modelId="{76E8016E-B004-4C12-94AA-4079BE988028}">
      <dsp:nvSpPr>
        <dsp:cNvPr id="0" name=""/>
        <dsp:cNvSpPr/>
      </dsp:nvSpPr>
      <dsp:spPr>
        <a:xfrm>
          <a:off x="5212080" y="1852864"/>
          <a:ext cx="91440" cy="645608"/>
        </a:xfrm>
        <a:custGeom>
          <a:avLst/>
          <a:gdLst/>
          <a:ahLst/>
          <a:cxnLst/>
          <a:rect l="0" t="0" r="0" b="0"/>
          <a:pathLst>
            <a:path>
              <a:moveTo>
                <a:pt x="45720" y="0"/>
              </a:moveTo>
              <a:lnTo>
                <a:pt x="45720" y="645608"/>
              </a:lnTo>
            </a:path>
          </a:pathLst>
        </a:custGeom>
        <a:noFill/>
        <a:ln w="38100" cap="flat" cmpd="sng" algn="ctr">
          <a:solidFill>
            <a:schemeClr val="accent6">
              <a:lumMod val="50000"/>
            </a:schemeClr>
          </a:solidFill>
          <a:prstDash val="solid"/>
          <a:miter lim="800000"/>
        </a:ln>
        <a:effectLst/>
      </dsp:spPr>
      <dsp:style>
        <a:lnRef idx="2">
          <a:scrgbClr r="0" g="0" b="0"/>
        </a:lnRef>
        <a:fillRef idx="0">
          <a:scrgbClr r="0" g="0" b="0"/>
        </a:fillRef>
        <a:effectRef idx="0">
          <a:scrgbClr r="0" g="0" b="0"/>
        </a:effectRef>
        <a:fontRef idx="minor"/>
      </dsp:style>
    </dsp:sp>
    <dsp:sp modelId="{370B8B0D-D502-4919-BBDA-EAB239018CEE}">
      <dsp:nvSpPr>
        <dsp:cNvPr id="0" name=""/>
        <dsp:cNvSpPr/>
      </dsp:nvSpPr>
      <dsp:spPr>
        <a:xfrm>
          <a:off x="1537867" y="1852864"/>
          <a:ext cx="3719932" cy="645608"/>
        </a:xfrm>
        <a:custGeom>
          <a:avLst/>
          <a:gdLst/>
          <a:ahLst/>
          <a:cxnLst/>
          <a:rect l="0" t="0" r="0" b="0"/>
          <a:pathLst>
            <a:path>
              <a:moveTo>
                <a:pt x="3719932" y="0"/>
              </a:moveTo>
              <a:lnTo>
                <a:pt x="3719932" y="322804"/>
              </a:lnTo>
              <a:lnTo>
                <a:pt x="0" y="322804"/>
              </a:lnTo>
              <a:lnTo>
                <a:pt x="0" y="645608"/>
              </a:lnTo>
            </a:path>
          </a:pathLst>
        </a:custGeom>
        <a:noFill/>
        <a:ln w="38100" cap="flat" cmpd="sng" algn="ctr">
          <a:solidFill>
            <a:schemeClr val="accent6">
              <a:lumMod val="50000"/>
            </a:schemeClr>
          </a:solidFill>
          <a:prstDash val="solid"/>
          <a:miter lim="800000"/>
        </a:ln>
        <a:effectLst/>
      </dsp:spPr>
      <dsp:style>
        <a:lnRef idx="2">
          <a:scrgbClr r="0" g="0" b="0"/>
        </a:lnRef>
        <a:fillRef idx="0">
          <a:scrgbClr r="0" g="0" b="0"/>
        </a:fillRef>
        <a:effectRef idx="0">
          <a:scrgbClr r="0" g="0" b="0"/>
        </a:effectRef>
        <a:fontRef idx="minor"/>
      </dsp:style>
    </dsp:sp>
    <dsp:sp modelId="{7E728FD7-3E3F-4CB1-A516-69F0BEE0B498}">
      <dsp:nvSpPr>
        <dsp:cNvPr id="0" name=""/>
        <dsp:cNvSpPr/>
      </dsp:nvSpPr>
      <dsp:spPr>
        <a:xfrm>
          <a:off x="3720638" y="315702"/>
          <a:ext cx="3074323" cy="1537161"/>
        </a:xfrm>
        <a:prstGeom prst="rect">
          <a:avLst/>
        </a:prstGeom>
        <a:solidFill>
          <a:schemeClr val="accent1">
            <a:hueOff val="0"/>
            <a:satOff val="0"/>
            <a:lumOff val="0"/>
            <a:alphaOff val="0"/>
          </a:schemeClr>
        </a:solidFill>
        <a:ln w="381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7305" tIns="27305" rIns="27305" bIns="27305" numCol="1" spcCol="1270" anchor="ctr" anchorCtr="0">
          <a:noAutofit/>
        </a:bodyPr>
        <a:lstStyle/>
        <a:p>
          <a:pPr marL="0" lvl="0" indent="0" algn="ctr" defTabSz="1911350">
            <a:lnSpc>
              <a:spcPct val="90000"/>
            </a:lnSpc>
            <a:spcBef>
              <a:spcPct val="0"/>
            </a:spcBef>
            <a:spcAft>
              <a:spcPct val="35000"/>
            </a:spcAft>
            <a:buNone/>
          </a:pPr>
          <a:r>
            <a:rPr lang="fa-IR" sz="4300" kern="1200">
              <a:cs typeface="+mj-cs"/>
            </a:rPr>
            <a:t>مهمترین نیروها</a:t>
          </a:r>
          <a:endParaRPr lang="en-US" sz="4300" kern="1200">
            <a:cs typeface="+mj-cs"/>
          </a:endParaRPr>
        </a:p>
      </dsp:txBody>
      <dsp:txXfrm>
        <a:off x="3720638" y="315702"/>
        <a:ext cx="3074323" cy="1537161"/>
      </dsp:txXfrm>
    </dsp:sp>
    <dsp:sp modelId="{16B902BC-C6D5-45E3-9714-E82B9FAFA2C6}">
      <dsp:nvSpPr>
        <dsp:cNvPr id="0" name=""/>
        <dsp:cNvSpPr/>
      </dsp:nvSpPr>
      <dsp:spPr>
        <a:xfrm>
          <a:off x="706" y="2498473"/>
          <a:ext cx="3074323" cy="1537161"/>
        </a:xfrm>
        <a:prstGeom prst="rect">
          <a:avLst/>
        </a:prstGeom>
        <a:solidFill>
          <a:schemeClr val="accent2">
            <a:hueOff val="0"/>
            <a:satOff val="0"/>
            <a:lumOff val="0"/>
            <a:alphaOff val="0"/>
          </a:schemeClr>
        </a:solidFill>
        <a:ln w="381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7305" tIns="27305" rIns="27305" bIns="27305" numCol="1" spcCol="1270" anchor="ctr" anchorCtr="0">
          <a:noAutofit/>
        </a:bodyPr>
        <a:lstStyle/>
        <a:p>
          <a:pPr marL="0" lvl="0" indent="0" algn="ctr" defTabSz="1911350">
            <a:lnSpc>
              <a:spcPct val="90000"/>
            </a:lnSpc>
            <a:spcBef>
              <a:spcPct val="0"/>
            </a:spcBef>
            <a:spcAft>
              <a:spcPct val="35000"/>
            </a:spcAft>
            <a:buNone/>
          </a:pPr>
          <a:r>
            <a:rPr lang="fa-IR" sz="4300" kern="1200" dirty="0">
              <a:cs typeface="+mj-cs"/>
            </a:rPr>
            <a:t>عوامل اقتصادی</a:t>
          </a:r>
          <a:endParaRPr lang="en-US" sz="4300" kern="1200" dirty="0">
            <a:cs typeface="+mj-cs"/>
          </a:endParaRPr>
        </a:p>
      </dsp:txBody>
      <dsp:txXfrm>
        <a:off x="706" y="2498473"/>
        <a:ext cx="3074323" cy="1537161"/>
      </dsp:txXfrm>
    </dsp:sp>
    <dsp:sp modelId="{0E149DB5-7FC5-4692-876F-4CD9EF57E1F3}">
      <dsp:nvSpPr>
        <dsp:cNvPr id="0" name=""/>
        <dsp:cNvSpPr/>
      </dsp:nvSpPr>
      <dsp:spPr>
        <a:xfrm>
          <a:off x="3720638" y="2498473"/>
          <a:ext cx="3074323" cy="1537161"/>
        </a:xfrm>
        <a:prstGeom prst="rect">
          <a:avLst/>
        </a:prstGeom>
        <a:solidFill>
          <a:schemeClr val="accent2">
            <a:hueOff val="0"/>
            <a:satOff val="0"/>
            <a:lumOff val="0"/>
            <a:alphaOff val="0"/>
          </a:schemeClr>
        </a:solidFill>
        <a:ln w="381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7305" tIns="27305" rIns="27305" bIns="27305" numCol="1" spcCol="1270" anchor="ctr" anchorCtr="0">
          <a:noAutofit/>
        </a:bodyPr>
        <a:lstStyle/>
        <a:p>
          <a:pPr marL="0" lvl="0" indent="0" algn="ctr" defTabSz="1911350">
            <a:lnSpc>
              <a:spcPct val="90000"/>
            </a:lnSpc>
            <a:spcBef>
              <a:spcPct val="0"/>
            </a:spcBef>
            <a:spcAft>
              <a:spcPct val="35000"/>
            </a:spcAft>
            <a:buNone/>
          </a:pPr>
          <a:r>
            <a:rPr lang="fa-IR" sz="4300" kern="1200" dirty="0">
              <a:cs typeface="+mj-cs"/>
            </a:rPr>
            <a:t>اخلاق و مذهب</a:t>
          </a:r>
          <a:endParaRPr lang="en-US" sz="4300" kern="1200" dirty="0">
            <a:cs typeface="+mj-cs"/>
          </a:endParaRPr>
        </a:p>
      </dsp:txBody>
      <dsp:txXfrm>
        <a:off x="3720638" y="2498473"/>
        <a:ext cx="3074323" cy="1537161"/>
      </dsp:txXfrm>
    </dsp:sp>
    <dsp:sp modelId="{0150DCE6-2139-475E-A087-FDDC6AD93F72}">
      <dsp:nvSpPr>
        <dsp:cNvPr id="0" name=""/>
        <dsp:cNvSpPr/>
      </dsp:nvSpPr>
      <dsp:spPr>
        <a:xfrm>
          <a:off x="7440570" y="2498473"/>
          <a:ext cx="3074323" cy="1537161"/>
        </a:xfrm>
        <a:prstGeom prst="rect">
          <a:avLst/>
        </a:prstGeom>
        <a:solidFill>
          <a:schemeClr val="accent2">
            <a:hueOff val="0"/>
            <a:satOff val="0"/>
            <a:lumOff val="0"/>
            <a:alphaOff val="0"/>
          </a:schemeClr>
        </a:solidFill>
        <a:ln w="381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7305" tIns="27305" rIns="27305" bIns="27305" numCol="1" spcCol="1270" anchor="ctr" anchorCtr="0">
          <a:noAutofit/>
        </a:bodyPr>
        <a:lstStyle/>
        <a:p>
          <a:pPr marL="0" lvl="0" indent="0" algn="ctr" defTabSz="1911350">
            <a:lnSpc>
              <a:spcPct val="90000"/>
            </a:lnSpc>
            <a:spcBef>
              <a:spcPct val="0"/>
            </a:spcBef>
            <a:spcAft>
              <a:spcPct val="35000"/>
            </a:spcAft>
            <a:buNone/>
          </a:pPr>
          <a:r>
            <a:rPr lang="fa-IR" sz="4300" kern="1200" dirty="0">
              <a:cs typeface="+mj-cs"/>
            </a:rPr>
            <a:t>آرمانهای سیاسی و اجتماعی</a:t>
          </a:r>
          <a:endParaRPr lang="en-US" sz="4300" kern="1200" dirty="0">
            <a:cs typeface="+mj-cs"/>
          </a:endParaRPr>
        </a:p>
      </dsp:txBody>
      <dsp:txXfrm>
        <a:off x="7440570" y="2498473"/>
        <a:ext cx="3074323" cy="1537161"/>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D197C98-8ED3-4841-A851-AE4C3338BE9E}">
      <dsp:nvSpPr>
        <dsp:cNvPr id="0" name=""/>
        <dsp:cNvSpPr/>
      </dsp:nvSpPr>
      <dsp:spPr>
        <a:xfrm>
          <a:off x="4536585" y="1917847"/>
          <a:ext cx="1348508" cy="1348508"/>
        </a:xfrm>
        <a:prstGeom prst="ellipse">
          <a:avLst/>
        </a:prstGeom>
        <a:solidFill>
          <a:srgbClr val="00206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5400" tIns="25400" rIns="25400" bIns="25400" numCol="1" spcCol="1270" anchor="ctr" anchorCtr="0">
          <a:noAutofit/>
        </a:bodyPr>
        <a:lstStyle/>
        <a:p>
          <a:pPr marL="0" lvl="0" indent="0" algn="ctr" defTabSz="889000">
            <a:lnSpc>
              <a:spcPct val="90000"/>
            </a:lnSpc>
            <a:spcBef>
              <a:spcPct val="0"/>
            </a:spcBef>
            <a:spcAft>
              <a:spcPct val="35000"/>
            </a:spcAft>
            <a:buNone/>
          </a:pPr>
          <a:r>
            <a:rPr lang="fa-IR" sz="2000" b="1" kern="1200">
              <a:solidFill>
                <a:srgbClr val="FFFF00"/>
              </a:solidFill>
              <a:cs typeface="+mj-cs"/>
            </a:rPr>
            <a:t>شاخه های حقوق </a:t>
          </a:r>
          <a:endParaRPr lang="en-US" sz="2000" b="1" kern="1200">
            <a:solidFill>
              <a:srgbClr val="FFFF00"/>
            </a:solidFill>
            <a:cs typeface="+mj-cs"/>
          </a:endParaRPr>
        </a:p>
      </dsp:txBody>
      <dsp:txXfrm>
        <a:off x="4734069" y="2115331"/>
        <a:ext cx="953540" cy="953540"/>
      </dsp:txXfrm>
    </dsp:sp>
    <dsp:sp modelId="{7658A1B9-55B6-481B-A714-A2CC320578F7}">
      <dsp:nvSpPr>
        <dsp:cNvPr id="0" name=""/>
        <dsp:cNvSpPr/>
      </dsp:nvSpPr>
      <dsp:spPr>
        <a:xfrm rot="16200000">
          <a:off x="4989080" y="1282739"/>
          <a:ext cx="443517" cy="458492"/>
        </a:xfrm>
        <a:prstGeom prst="rightArrow">
          <a:avLst>
            <a:gd name="adj1" fmla="val 60000"/>
            <a:gd name="adj2" fmla="val 50000"/>
          </a:avLst>
        </a:prstGeom>
        <a:solidFill>
          <a:srgbClr val="002060"/>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577850">
            <a:lnSpc>
              <a:spcPct val="90000"/>
            </a:lnSpc>
            <a:spcBef>
              <a:spcPct val="0"/>
            </a:spcBef>
            <a:spcAft>
              <a:spcPct val="35000"/>
            </a:spcAft>
            <a:buNone/>
          </a:pPr>
          <a:endParaRPr lang="en-US" sz="1300" b="1" kern="1200">
            <a:solidFill>
              <a:srgbClr val="FFFF00"/>
            </a:solidFill>
            <a:cs typeface="+mj-cs"/>
          </a:endParaRPr>
        </a:p>
      </dsp:txBody>
      <dsp:txXfrm>
        <a:off x="5055608" y="1440965"/>
        <a:ext cx="310462" cy="275096"/>
      </dsp:txXfrm>
    </dsp:sp>
    <dsp:sp modelId="{E8038FFE-D98E-49F2-98E5-24F44E39A1C7}">
      <dsp:nvSpPr>
        <dsp:cNvPr id="0" name=""/>
        <dsp:cNvSpPr/>
      </dsp:nvSpPr>
      <dsp:spPr>
        <a:xfrm>
          <a:off x="4671436" y="2214"/>
          <a:ext cx="1078806" cy="1078806"/>
        </a:xfrm>
        <a:prstGeom prst="ellipse">
          <a:avLst/>
        </a:prstGeom>
        <a:solidFill>
          <a:srgbClr val="00206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6510" tIns="16510" rIns="16510" bIns="16510" numCol="1" spcCol="1270" anchor="ctr" anchorCtr="0">
          <a:noAutofit/>
        </a:bodyPr>
        <a:lstStyle/>
        <a:p>
          <a:pPr marL="0" lvl="0" indent="0" algn="ctr" defTabSz="577850">
            <a:lnSpc>
              <a:spcPct val="90000"/>
            </a:lnSpc>
            <a:spcBef>
              <a:spcPct val="0"/>
            </a:spcBef>
            <a:spcAft>
              <a:spcPct val="35000"/>
            </a:spcAft>
            <a:buNone/>
          </a:pPr>
          <a:r>
            <a:rPr lang="fa-IR" sz="1300" b="1" kern="1200">
              <a:solidFill>
                <a:srgbClr val="FFFF00"/>
              </a:solidFill>
              <a:cs typeface="+mj-cs"/>
            </a:rPr>
            <a:t>حقوق مدنی</a:t>
          </a:r>
          <a:endParaRPr lang="en-US" sz="1300" b="1" kern="1200">
            <a:solidFill>
              <a:srgbClr val="FFFF00"/>
            </a:solidFill>
            <a:cs typeface="+mj-cs"/>
          </a:endParaRPr>
        </a:p>
      </dsp:txBody>
      <dsp:txXfrm>
        <a:off x="4829423" y="160201"/>
        <a:ext cx="762832" cy="762832"/>
      </dsp:txXfrm>
    </dsp:sp>
    <dsp:sp modelId="{B2798C8A-25F6-40CC-9714-B8D471296229}">
      <dsp:nvSpPr>
        <dsp:cNvPr id="0" name=""/>
        <dsp:cNvSpPr/>
      </dsp:nvSpPr>
      <dsp:spPr>
        <a:xfrm rot="18600000">
          <a:off x="5683364" y="1535438"/>
          <a:ext cx="443517" cy="458492"/>
        </a:xfrm>
        <a:prstGeom prst="rightArrow">
          <a:avLst>
            <a:gd name="adj1" fmla="val 60000"/>
            <a:gd name="adj2" fmla="val 50000"/>
          </a:avLst>
        </a:prstGeom>
        <a:solidFill>
          <a:srgbClr val="002060"/>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577850">
            <a:lnSpc>
              <a:spcPct val="90000"/>
            </a:lnSpc>
            <a:spcBef>
              <a:spcPct val="0"/>
            </a:spcBef>
            <a:spcAft>
              <a:spcPct val="35000"/>
            </a:spcAft>
            <a:buNone/>
          </a:pPr>
          <a:endParaRPr lang="en-US" sz="1300" b="1" kern="1200">
            <a:solidFill>
              <a:srgbClr val="FFFF00"/>
            </a:solidFill>
            <a:cs typeface="+mj-cs"/>
          </a:endParaRPr>
        </a:p>
      </dsp:txBody>
      <dsp:txXfrm>
        <a:off x="5707128" y="1678099"/>
        <a:ext cx="310462" cy="275096"/>
      </dsp:txXfrm>
    </dsp:sp>
    <dsp:sp modelId="{27FD3E28-1EEF-4197-8B81-B706175AE78A}">
      <dsp:nvSpPr>
        <dsp:cNvPr id="0" name=""/>
        <dsp:cNvSpPr/>
      </dsp:nvSpPr>
      <dsp:spPr>
        <a:xfrm>
          <a:off x="5989461" y="481936"/>
          <a:ext cx="1078806" cy="1078806"/>
        </a:xfrm>
        <a:prstGeom prst="ellipse">
          <a:avLst/>
        </a:prstGeom>
        <a:solidFill>
          <a:srgbClr val="00206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6510" tIns="16510" rIns="16510" bIns="16510" numCol="1" spcCol="1270" anchor="ctr" anchorCtr="0">
          <a:noAutofit/>
        </a:bodyPr>
        <a:lstStyle/>
        <a:p>
          <a:pPr marL="0" lvl="0" indent="0" algn="ctr" defTabSz="577850">
            <a:lnSpc>
              <a:spcPct val="90000"/>
            </a:lnSpc>
            <a:spcBef>
              <a:spcPct val="0"/>
            </a:spcBef>
            <a:spcAft>
              <a:spcPct val="35000"/>
            </a:spcAft>
            <a:buNone/>
          </a:pPr>
          <a:r>
            <a:rPr lang="fa-IR" sz="1300" b="1" kern="1200">
              <a:solidFill>
                <a:srgbClr val="FFFF00"/>
              </a:solidFill>
              <a:cs typeface="+mj-cs"/>
            </a:rPr>
            <a:t>حقوق تجارت</a:t>
          </a:r>
          <a:endParaRPr lang="en-US" sz="1300" b="1" kern="1200">
            <a:solidFill>
              <a:srgbClr val="FFFF00"/>
            </a:solidFill>
            <a:cs typeface="+mj-cs"/>
          </a:endParaRPr>
        </a:p>
      </dsp:txBody>
      <dsp:txXfrm>
        <a:off x="6147448" y="639923"/>
        <a:ext cx="762832" cy="762832"/>
      </dsp:txXfrm>
    </dsp:sp>
    <dsp:sp modelId="{246E6CD4-F854-470C-A7DF-15713460F5AC}">
      <dsp:nvSpPr>
        <dsp:cNvPr id="0" name=""/>
        <dsp:cNvSpPr/>
      </dsp:nvSpPr>
      <dsp:spPr>
        <a:xfrm rot="21000000">
          <a:off x="6052786" y="2175294"/>
          <a:ext cx="443517" cy="458492"/>
        </a:xfrm>
        <a:prstGeom prst="rightArrow">
          <a:avLst>
            <a:gd name="adj1" fmla="val 60000"/>
            <a:gd name="adj2" fmla="val 50000"/>
          </a:avLst>
        </a:prstGeom>
        <a:solidFill>
          <a:srgbClr val="002060"/>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577850">
            <a:lnSpc>
              <a:spcPct val="90000"/>
            </a:lnSpc>
            <a:spcBef>
              <a:spcPct val="0"/>
            </a:spcBef>
            <a:spcAft>
              <a:spcPct val="35000"/>
            </a:spcAft>
            <a:buNone/>
          </a:pPr>
          <a:endParaRPr lang="en-US" sz="1300" b="1" kern="1200">
            <a:solidFill>
              <a:srgbClr val="FFFF00"/>
            </a:solidFill>
            <a:cs typeface="+mj-cs"/>
          </a:endParaRPr>
        </a:p>
      </dsp:txBody>
      <dsp:txXfrm>
        <a:off x="6053797" y="2278544"/>
        <a:ext cx="310462" cy="275096"/>
      </dsp:txXfrm>
    </dsp:sp>
    <dsp:sp modelId="{2BAC20D5-A86F-4E00-B43E-01267A6568CC}">
      <dsp:nvSpPr>
        <dsp:cNvPr id="0" name=""/>
        <dsp:cNvSpPr/>
      </dsp:nvSpPr>
      <dsp:spPr>
        <a:xfrm>
          <a:off x="6690768" y="1696635"/>
          <a:ext cx="1078806" cy="1078806"/>
        </a:xfrm>
        <a:prstGeom prst="ellipse">
          <a:avLst/>
        </a:prstGeom>
        <a:solidFill>
          <a:srgbClr val="00206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6510" tIns="16510" rIns="16510" bIns="16510" numCol="1" spcCol="1270" anchor="ctr" anchorCtr="0">
          <a:noAutofit/>
        </a:bodyPr>
        <a:lstStyle/>
        <a:p>
          <a:pPr marL="0" lvl="0" indent="0" algn="ctr" defTabSz="577850">
            <a:lnSpc>
              <a:spcPct val="90000"/>
            </a:lnSpc>
            <a:spcBef>
              <a:spcPct val="0"/>
            </a:spcBef>
            <a:spcAft>
              <a:spcPct val="35000"/>
            </a:spcAft>
            <a:buNone/>
          </a:pPr>
          <a:r>
            <a:rPr lang="fa-IR" sz="1300" b="1" kern="1200">
              <a:solidFill>
                <a:srgbClr val="FFFF00"/>
              </a:solidFill>
              <a:cs typeface="+mj-cs"/>
            </a:rPr>
            <a:t>حقوق اساسی </a:t>
          </a:r>
          <a:endParaRPr lang="en-US" sz="1300" b="1" kern="1200">
            <a:solidFill>
              <a:srgbClr val="FFFF00"/>
            </a:solidFill>
            <a:cs typeface="+mj-cs"/>
          </a:endParaRPr>
        </a:p>
      </dsp:txBody>
      <dsp:txXfrm>
        <a:off x="6848755" y="1854622"/>
        <a:ext cx="762832" cy="762832"/>
      </dsp:txXfrm>
    </dsp:sp>
    <dsp:sp modelId="{6E75E529-6597-4800-ACFA-09D79C6EDF5B}">
      <dsp:nvSpPr>
        <dsp:cNvPr id="0" name=""/>
        <dsp:cNvSpPr/>
      </dsp:nvSpPr>
      <dsp:spPr>
        <a:xfrm rot="1800000">
          <a:off x="5924487" y="2902912"/>
          <a:ext cx="443517" cy="458492"/>
        </a:xfrm>
        <a:prstGeom prst="rightArrow">
          <a:avLst>
            <a:gd name="adj1" fmla="val 60000"/>
            <a:gd name="adj2" fmla="val 50000"/>
          </a:avLst>
        </a:prstGeom>
        <a:solidFill>
          <a:srgbClr val="002060"/>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577850">
            <a:lnSpc>
              <a:spcPct val="90000"/>
            </a:lnSpc>
            <a:spcBef>
              <a:spcPct val="0"/>
            </a:spcBef>
            <a:spcAft>
              <a:spcPct val="35000"/>
            </a:spcAft>
            <a:buNone/>
          </a:pPr>
          <a:endParaRPr lang="en-US" sz="1300" b="1" kern="1200">
            <a:solidFill>
              <a:srgbClr val="FFFF00"/>
            </a:solidFill>
            <a:cs typeface="+mj-cs"/>
          </a:endParaRPr>
        </a:p>
      </dsp:txBody>
      <dsp:txXfrm>
        <a:off x="5933400" y="2961346"/>
        <a:ext cx="310462" cy="275096"/>
      </dsp:txXfrm>
    </dsp:sp>
    <dsp:sp modelId="{A91139FE-9980-418C-A09C-D519E5C103FD}">
      <dsp:nvSpPr>
        <dsp:cNvPr id="0" name=""/>
        <dsp:cNvSpPr/>
      </dsp:nvSpPr>
      <dsp:spPr>
        <a:xfrm>
          <a:off x="6447207" y="3077939"/>
          <a:ext cx="1078806" cy="1078806"/>
        </a:xfrm>
        <a:prstGeom prst="ellipse">
          <a:avLst/>
        </a:prstGeom>
        <a:solidFill>
          <a:srgbClr val="00206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6510" tIns="16510" rIns="16510" bIns="16510" numCol="1" spcCol="1270" anchor="ctr" anchorCtr="0">
          <a:noAutofit/>
        </a:bodyPr>
        <a:lstStyle/>
        <a:p>
          <a:pPr marL="0" lvl="0" indent="0" algn="ctr" defTabSz="577850">
            <a:lnSpc>
              <a:spcPct val="90000"/>
            </a:lnSpc>
            <a:spcBef>
              <a:spcPct val="0"/>
            </a:spcBef>
            <a:spcAft>
              <a:spcPct val="35000"/>
            </a:spcAft>
            <a:buNone/>
          </a:pPr>
          <a:r>
            <a:rPr lang="fa-IR" sz="1300" b="1" kern="1200">
              <a:solidFill>
                <a:srgbClr val="FFFF00"/>
              </a:solidFill>
              <a:cs typeface="+mj-cs"/>
            </a:rPr>
            <a:t>حقوق اداری</a:t>
          </a:r>
          <a:endParaRPr lang="en-US" sz="1300" b="1" kern="1200">
            <a:solidFill>
              <a:srgbClr val="FFFF00"/>
            </a:solidFill>
            <a:cs typeface="+mj-cs"/>
          </a:endParaRPr>
        </a:p>
      </dsp:txBody>
      <dsp:txXfrm>
        <a:off x="6605194" y="3235926"/>
        <a:ext cx="762832" cy="762832"/>
      </dsp:txXfrm>
    </dsp:sp>
    <dsp:sp modelId="{98F40F01-04CB-4FF6-8F27-0106192FAD10}">
      <dsp:nvSpPr>
        <dsp:cNvPr id="0" name=""/>
        <dsp:cNvSpPr/>
      </dsp:nvSpPr>
      <dsp:spPr>
        <a:xfrm rot="4200000">
          <a:off x="5358501" y="3377830"/>
          <a:ext cx="443517" cy="458492"/>
        </a:xfrm>
        <a:prstGeom prst="rightArrow">
          <a:avLst>
            <a:gd name="adj1" fmla="val 60000"/>
            <a:gd name="adj2" fmla="val 50000"/>
          </a:avLst>
        </a:prstGeom>
        <a:solidFill>
          <a:srgbClr val="002060"/>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577850">
            <a:lnSpc>
              <a:spcPct val="90000"/>
            </a:lnSpc>
            <a:spcBef>
              <a:spcPct val="0"/>
            </a:spcBef>
            <a:spcAft>
              <a:spcPct val="35000"/>
            </a:spcAft>
            <a:buNone/>
          </a:pPr>
          <a:endParaRPr lang="en-US" sz="1300" b="1" kern="1200">
            <a:solidFill>
              <a:srgbClr val="FFFF00"/>
            </a:solidFill>
            <a:cs typeface="+mj-cs"/>
          </a:endParaRPr>
        </a:p>
      </dsp:txBody>
      <dsp:txXfrm>
        <a:off x="5402275" y="3407013"/>
        <a:ext cx="310462" cy="275096"/>
      </dsp:txXfrm>
    </dsp:sp>
    <dsp:sp modelId="{348F4381-639E-4D2E-9EA1-4E368BA5FF11}">
      <dsp:nvSpPr>
        <dsp:cNvPr id="0" name=""/>
        <dsp:cNvSpPr/>
      </dsp:nvSpPr>
      <dsp:spPr>
        <a:xfrm>
          <a:off x="5372742" y="3979522"/>
          <a:ext cx="1078806" cy="1078806"/>
        </a:xfrm>
        <a:prstGeom prst="ellipse">
          <a:avLst/>
        </a:prstGeom>
        <a:solidFill>
          <a:srgbClr val="00206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6510" tIns="16510" rIns="16510" bIns="16510" numCol="1" spcCol="1270" anchor="ctr" anchorCtr="0">
          <a:noAutofit/>
        </a:bodyPr>
        <a:lstStyle/>
        <a:p>
          <a:pPr marL="0" lvl="0" indent="0" algn="ctr" defTabSz="577850">
            <a:lnSpc>
              <a:spcPct val="90000"/>
            </a:lnSpc>
            <a:spcBef>
              <a:spcPct val="0"/>
            </a:spcBef>
            <a:spcAft>
              <a:spcPct val="35000"/>
            </a:spcAft>
            <a:buNone/>
          </a:pPr>
          <a:r>
            <a:rPr lang="fa-IR" sz="1300" b="1" kern="1200">
              <a:solidFill>
                <a:srgbClr val="FFFF00"/>
              </a:solidFill>
              <a:cs typeface="+mj-cs"/>
            </a:rPr>
            <a:t>حقوق مالیه </a:t>
          </a:r>
          <a:endParaRPr lang="en-US" sz="1300" b="1" kern="1200">
            <a:solidFill>
              <a:srgbClr val="FFFF00"/>
            </a:solidFill>
            <a:cs typeface="+mj-cs"/>
          </a:endParaRPr>
        </a:p>
      </dsp:txBody>
      <dsp:txXfrm>
        <a:off x="5530729" y="4137509"/>
        <a:ext cx="762832" cy="762832"/>
      </dsp:txXfrm>
    </dsp:sp>
    <dsp:sp modelId="{1F64FD06-548F-4BFA-A4FA-737652B28299}">
      <dsp:nvSpPr>
        <dsp:cNvPr id="0" name=""/>
        <dsp:cNvSpPr/>
      </dsp:nvSpPr>
      <dsp:spPr>
        <a:xfrm rot="6600000">
          <a:off x="4619659" y="3377830"/>
          <a:ext cx="443517" cy="458492"/>
        </a:xfrm>
        <a:prstGeom prst="rightArrow">
          <a:avLst>
            <a:gd name="adj1" fmla="val 60000"/>
            <a:gd name="adj2" fmla="val 50000"/>
          </a:avLst>
        </a:prstGeom>
        <a:solidFill>
          <a:srgbClr val="002060"/>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577850">
            <a:lnSpc>
              <a:spcPct val="90000"/>
            </a:lnSpc>
            <a:spcBef>
              <a:spcPct val="0"/>
            </a:spcBef>
            <a:spcAft>
              <a:spcPct val="35000"/>
            </a:spcAft>
            <a:buNone/>
          </a:pPr>
          <a:endParaRPr lang="en-US" sz="1300" b="1" kern="1200">
            <a:solidFill>
              <a:srgbClr val="FFFF00"/>
            </a:solidFill>
            <a:cs typeface="+mj-cs"/>
          </a:endParaRPr>
        </a:p>
      </dsp:txBody>
      <dsp:txXfrm rot="10800000">
        <a:off x="4708940" y="3407013"/>
        <a:ext cx="310462" cy="275096"/>
      </dsp:txXfrm>
    </dsp:sp>
    <dsp:sp modelId="{4DCF0BBB-BC00-4BFD-89F4-E97ED2808313}">
      <dsp:nvSpPr>
        <dsp:cNvPr id="0" name=""/>
        <dsp:cNvSpPr/>
      </dsp:nvSpPr>
      <dsp:spPr>
        <a:xfrm>
          <a:off x="3970129" y="3979522"/>
          <a:ext cx="1078806" cy="1078806"/>
        </a:xfrm>
        <a:prstGeom prst="ellipse">
          <a:avLst/>
        </a:prstGeom>
        <a:solidFill>
          <a:srgbClr val="00206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6510" tIns="16510" rIns="16510" bIns="16510" numCol="1" spcCol="1270" anchor="ctr" anchorCtr="0">
          <a:noAutofit/>
        </a:bodyPr>
        <a:lstStyle/>
        <a:p>
          <a:pPr marL="0" lvl="0" indent="0" algn="ctr" defTabSz="577850">
            <a:lnSpc>
              <a:spcPct val="90000"/>
            </a:lnSpc>
            <a:spcBef>
              <a:spcPct val="0"/>
            </a:spcBef>
            <a:spcAft>
              <a:spcPct val="35000"/>
            </a:spcAft>
            <a:buNone/>
          </a:pPr>
          <a:r>
            <a:rPr lang="fa-IR" sz="1300" b="1" kern="1200">
              <a:solidFill>
                <a:srgbClr val="FFFF00"/>
              </a:solidFill>
              <a:cs typeface="+mj-cs"/>
            </a:rPr>
            <a:t>حقوق جزا یا حقوق جنایی</a:t>
          </a:r>
          <a:endParaRPr lang="en-US" sz="1300" b="1" kern="1200">
            <a:solidFill>
              <a:srgbClr val="FFFF00"/>
            </a:solidFill>
            <a:cs typeface="+mj-cs"/>
          </a:endParaRPr>
        </a:p>
      </dsp:txBody>
      <dsp:txXfrm>
        <a:off x="4128116" y="4137509"/>
        <a:ext cx="762832" cy="762832"/>
      </dsp:txXfrm>
    </dsp:sp>
    <dsp:sp modelId="{530C88BC-3221-4FDB-9ED5-AC06A8C52241}">
      <dsp:nvSpPr>
        <dsp:cNvPr id="0" name=""/>
        <dsp:cNvSpPr/>
      </dsp:nvSpPr>
      <dsp:spPr>
        <a:xfrm rot="9000000">
          <a:off x="4053673" y="2902912"/>
          <a:ext cx="443517" cy="458492"/>
        </a:xfrm>
        <a:prstGeom prst="rightArrow">
          <a:avLst>
            <a:gd name="adj1" fmla="val 60000"/>
            <a:gd name="adj2" fmla="val 50000"/>
          </a:avLst>
        </a:prstGeom>
        <a:solidFill>
          <a:srgbClr val="002060"/>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577850">
            <a:lnSpc>
              <a:spcPct val="90000"/>
            </a:lnSpc>
            <a:spcBef>
              <a:spcPct val="0"/>
            </a:spcBef>
            <a:spcAft>
              <a:spcPct val="35000"/>
            </a:spcAft>
            <a:buNone/>
          </a:pPr>
          <a:endParaRPr lang="en-US" sz="1300" b="1" kern="1200">
            <a:solidFill>
              <a:srgbClr val="FFFF00"/>
            </a:solidFill>
            <a:cs typeface="+mj-cs"/>
          </a:endParaRPr>
        </a:p>
      </dsp:txBody>
      <dsp:txXfrm rot="10800000">
        <a:off x="4177815" y="2961346"/>
        <a:ext cx="310462" cy="275096"/>
      </dsp:txXfrm>
    </dsp:sp>
    <dsp:sp modelId="{8BB4B6EA-E1BD-4230-B3C8-5A3A68A4F03E}">
      <dsp:nvSpPr>
        <dsp:cNvPr id="0" name=""/>
        <dsp:cNvSpPr/>
      </dsp:nvSpPr>
      <dsp:spPr>
        <a:xfrm>
          <a:off x="2895665" y="3077939"/>
          <a:ext cx="1078806" cy="1078806"/>
        </a:xfrm>
        <a:prstGeom prst="ellipse">
          <a:avLst/>
        </a:prstGeom>
        <a:solidFill>
          <a:srgbClr val="00206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6510" tIns="16510" rIns="16510" bIns="16510" numCol="1" spcCol="1270" anchor="ctr" anchorCtr="0">
          <a:noAutofit/>
        </a:bodyPr>
        <a:lstStyle/>
        <a:p>
          <a:pPr marL="0" lvl="0" indent="0" algn="ctr" defTabSz="577850">
            <a:lnSpc>
              <a:spcPct val="90000"/>
            </a:lnSpc>
            <a:spcBef>
              <a:spcPct val="0"/>
            </a:spcBef>
            <a:spcAft>
              <a:spcPct val="35000"/>
            </a:spcAft>
            <a:buNone/>
          </a:pPr>
          <a:r>
            <a:rPr lang="fa-IR" sz="1300" b="1" kern="1200">
              <a:solidFill>
                <a:srgbClr val="FFFF00"/>
              </a:solidFill>
              <a:cs typeface="+mj-cs"/>
            </a:rPr>
            <a:t>حقوق کار</a:t>
          </a:r>
          <a:endParaRPr lang="en-US" sz="1300" b="1" kern="1200">
            <a:solidFill>
              <a:srgbClr val="FFFF00"/>
            </a:solidFill>
            <a:cs typeface="+mj-cs"/>
          </a:endParaRPr>
        </a:p>
      </dsp:txBody>
      <dsp:txXfrm>
        <a:off x="3053652" y="3235926"/>
        <a:ext cx="762832" cy="762832"/>
      </dsp:txXfrm>
    </dsp:sp>
    <dsp:sp modelId="{6CAF9CF3-AC78-4F65-B340-9E6987F61B53}">
      <dsp:nvSpPr>
        <dsp:cNvPr id="0" name=""/>
        <dsp:cNvSpPr/>
      </dsp:nvSpPr>
      <dsp:spPr>
        <a:xfrm rot="11400000">
          <a:off x="3925375" y="2175294"/>
          <a:ext cx="443517" cy="458492"/>
        </a:xfrm>
        <a:prstGeom prst="rightArrow">
          <a:avLst>
            <a:gd name="adj1" fmla="val 60000"/>
            <a:gd name="adj2" fmla="val 50000"/>
          </a:avLst>
        </a:prstGeom>
        <a:solidFill>
          <a:srgbClr val="002060"/>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577850">
            <a:lnSpc>
              <a:spcPct val="90000"/>
            </a:lnSpc>
            <a:spcBef>
              <a:spcPct val="0"/>
            </a:spcBef>
            <a:spcAft>
              <a:spcPct val="35000"/>
            </a:spcAft>
            <a:buNone/>
          </a:pPr>
          <a:endParaRPr lang="en-US" sz="1300" b="1" kern="1200">
            <a:solidFill>
              <a:srgbClr val="FFFF00"/>
            </a:solidFill>
            <a:cs typeface="+mj-cs"/>
          </a:endParaRPr>
        </a:p>
      </dsp:txBody>
      <dsp:txXfrm rot="10800000">
        <a:off x="4057419" y="2278544"/>
        <a:ext cx="310462" cy="275096"/>
      </dsp:txXfrm>
    </dsp:sp>
    <dsp:sp modelId="{9C374AD2-8608-4A65-A22A-537DAF483351}">
      <dsp:nvSpPr>
        <dsp:cNvPr id="0" name=""/>
        <dsp:cNvSpPr/>
      </dsp:nvSpPr>
      <dsp:spPr>
        <a:xfrm>
          <a:off x="2652104" y="1696635"/>
          <a:ext cx="1078806" cy="1078806"/>
        </a:xfrm>
        <a:prstGeom prst="ellipse">
          <a:avLst/>
        </a:prstGeom>
        <a:solidFill>
          <a:srgbClr val="00206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6510" tIns="16510" rIns="16510" bIns="16510" numCol="1" spcCol="1270" anchor="ctr" anchorCtr="0">
          <a:noAutofit/>
        </a:bodyPr>
        <a:lstStyle/>
        <a:p>
          <a:pPr marL="0" lvl="0" indent="0" algn="ctr" defTabSz="577850">
            <a:lnSpc>
              <a:spcPct val="90000"/>
            </a:lnSpc>
            <a:spcBef>
              <a:spcPct val="0"/>
            </a:spcBef>
            <a:spcAft>
              <a:spcPct val="35000"/>
            </a:spcAft>
            <a:buNone/>
          </a:pPr>
          <a:r>
            <a:rPr lang="fa-IR" sz="1300" b="1" kern="1200">
              <a:solidFill>
                <a:srgbClr val="FFFF00"/>
              </a:solidFill>
              <a:cs typeface="+mj-cs"/>
            </a:rPr>
            <a:t>حقوق داخلی یا ملی</a:t>
          </a:r>
          <a:endParaRPr lang="en-US" sz="1300" b="1" kern="1200">
            <a:solidFill>
              <a:srgbClr val="FFFF00"/>
            </a:solidFill>
            <a:cs typeface="+mj-cs"/>
          </a:endParaRPr>
        </a:p>
      </dsp:txBody>
      <dsp:txXfrm>
        <a:off x="2810091" y="1854622"/>
        <a:ext cx="762832" cy="762832"/>
      </dsp:txXfrm>
    </dsp:sp>
    <dsp:sp modelId="{DBC13268-97E7-4610-85DA-FCA44BD128B4}">
      <dsp:nvSpPr>
        <dsp:cNvPr id="0" name=""/>
        <dsp:cNvSpPr/>
      </dsp:nvSpPr>
      <dsp:spPr>
        <a:xfrm rot="13800000">
          <a:off x="4294796" y="1535438"/>
          <a:ext cx="443517" cy="458492"/>
        </a:xfrm>
        <a:prstGeom prst="rightArrow">
          <a:avLst>
            <a:gd name="adj1" fmla="val 60000"/>
            <a:gd name="adj2" fmla="val 50000"/>
          </a:avLst>
        </a:prstGeom>
        <a:solidFill>
          <a:srgbClr val="002060"/>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577850">
            <a:lnSpc>
              <a:spcPct val="90000"/>
            </a:lnSpc>
            <a:spcBef>
              <a:spcPct val="0"/>
            </a:spcBef>
            <a:spcAft>
              <a:spcPct val="35000"/>
            </a:spcAft>
            <a:buNone/>
          </a:pPr>
          <a:endParaRPr lang="en-US" sz="1300" b="1" kern="1200">
            <a:solidFill>
              <a:srgbClr val="FFFF00"/>
            </a:solidFill>
            <a:cs typeface="+mj-cs"/>
          </a:endParaRPr>
        </a:p>
      </dsp:txBody>
      <dsp:txXfrm rot="10800000">
        <a:off x="4404087" y="1678099"/>
        <a:ext cx="310462" cy="275096"/>
      </dsp:txXfrm>
    </dsp:sp>
    <dsp:sp modelId="{40B7A158-95E6-4A90-BF60-9C1CC41403C3}">
      <dsp:nvSpPr>
        <dsp:cNvPr id="0" name=""/>
        <dsp:cNvSpPr/>
      </dsp:nvSpPr>
      <dsp:spPr>
        <a:xfrm>
          <a:off x="3353410" y="481936"/>
          <a:ext cx="1078806" cy="1078806"/>
        </a:xfrm>
        <a:prstGeom prst="ellipse">
          <a:avLst/>
        </a:prstGeom>
        <a:solidFill>
          <a:srgbClr val="00206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6510" tIns="16510" rIns="16510" bIns="16510" numCol="1" spcCol="1270" anchor="ctr" anchorCtr="0">
          <a:noAutofit/>
        </a:bodyPr>
        <a:lstStyle/>
        <a:p>
          <a:pPr marL="0" lvl="0" indent="0" algn="ctr" defTabSz="577850">
            <a:lnSpc>
              <a:spcPct val="90000"/>
            </a:lnSpc>
            <a:spcBef>
              <a:spcPct val="0"/>
            </a:spcBef>
            <a:spcAft>
              <a:spcPct val="35000"/>
            </a:spcAft>
            <a:buNone/>
          </a:pPr>
          <a:r>
            <a:rPr lang="fa-IR" sz="1300" b="1" kern="1200">
              <a:solidFill>
                <a:srgbClr val="FFFF00"/>
              </a:solidFill>
              <a:cs typeface="+mj-cs"/>
            </a:rPr>
            <a:t>حقوق خارجی یا بینالملل</a:t>
          </a:r>
          <a:endParaRPr lang="en-US" sz="1300" b="1" kern="1200">
            <a:solidFill>
              <a:srgbClr val="FFFF00"/>
            </a:solidFill>
            <a:cs typeface="+mj-cs"/>
          </a:endParaRPr>
        </a:p>
      </dsp:txBody>
      <dsp:txXfrm>
        <a:off x="3511397" y="639923"/>
        <a:ext cx="762832" cy="762832"/>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5468296-D916-45D5-8BC3-A2CA0B69A9A3}">
      <dsp:nvSpPr>
        <dsp:cNvPr id="0" name=""/>
        <dsp:cNvSpPr/>
      </dsp:nvSpPr>
      <dsp:spPr>
        <a:xfrm>
          <a:off x="6236" y="2006584"/>
          <a:ext cx="1591382" cy="795691"/>
        </a:xfrm>
        <a:prstGeom prst="roundRect">
          <a:avLst>
            <a:gd name="adj" fmla="val 10000"/>
          </a:avLst>
        </a:prstGeom>
        <a:solidFill>
          <a:srgbClr val="7030A0"/>
        </a:solidFill>
        <a:ln w="38100" cap="flat" cmpd="sng" algn="ctr">
          <a:solidFill>
            <a:scrgbClr r="0" g="0" b="0"/>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6510" tIns="16510" rIns="16510" bIns="16510" numCol="1" spcCol="1270" anchor="ctr" anchorCtr="0">
          <a:noAutofit/>
        </a:bodyPr>
        <a:lstStyle/>
        <a:p>
          <a:pPr marL="0" lvl="0" indent="0" algn="ctr" defTabSz="1155700">
            <a:lnSpc>
              <a:spcPct val="90000"/>
            </a:lnSpc>
            <a:spcBef>
              <a:spcPct val="0"/>
            </a:spcBef>
            <a:spcAft>
              <a:spcPct val="35000"/>
            </a:spcAft>
            <a:buNone/>
          </a:pPr>
          <a:r>
            <a:rPr lang="fa-IR" sz="2600" b="1" kern="1200">
              <a:cs typeface="+mj-cs"/>
            </a:rPr>
            <a:t>منابع</a:t>
          </a:r>
          <a:endParaRPr lang="en-US" sz="2600" b="1" kern="1200">
            <a:cs typeface="+mj-cs"/>
          </a:endParaRPr>
        </a:p>
      </dsp:txBody>
      <dsp:txXfrm>
        <a:off x="29541" y="2029889"/>
        <a:ext cx="1544772" cy="749081"/>
      </dsp:txXfrm>
    </dsp:sp>
    <dsp:sp modelId="{21E27795-CB89-4119-BC76-8D3C94A96E7C}">
      <dsp:nvSpPr>
        <dsp:cNvPr id="0" name=""/>
        <dsp:cNvSpPr/>
      </dsp:nvSpPr>
      <dsp:spPr>
        <a:xfrm rot="18289469">
          <a:off x="1358556" y="1930450"/>
          <a:ext cx="1114678" cy="32915"/>
        </a:xfrm>
        <a:custGeom>
          <a:avLst/>
          <a:gdLst/>
          <a:ahLst/>
          <a:cxnLst/>
          <a:rect l="0" t="0" r="0" b="0"/>
          <a:pathLst>
            <a:path>
              <a:moveTo>
                <a:pt x="0" y="16457"/>
              </a:moveTo>
              <a:lnTo>
                <a:pt x="1114678" y="16457"/>
              </a:lnTo>
            </a:path>
          </a:pathLst>
        </a:custGeom>
        <a:noFill/>
        <a:ln w="38100" cap="flat" cmpd="sng" algn="ctr">
          <a:solidFill>
            <a:scrgbClr r="0" g="0" b="0"/>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b="1" kern="1200">
            <a:cs typeface="+mj-cs"/>
          </a:endParaRPr>
        </a:p>
      </dsp:txBody>
      <dsp:txXfrm>
        <a:off x="1888028" y="1919040"/>
        <a:ext cx="55733" cy="55733"/>
      </dsp:txXfrm>
    </dsp:sp>
    <dsp:sp modelId="{8F6C2B60-69B2-4EC8-B641-5CB53FDB3E42}">
      <dsp:nvSpPr>
        <dsp:cNvPr id="0" name=""/>
        <dsp:cNvSpPr/>
      </dsp:nvSpPr>
      <dsp:spPr>
        <a:xfrm>
          <a:off x="2234172" y="1091539"/>
          <a:ext cx="1591382" cy="795691"/>
        </a:xfrm>
        <a:prstGeom prst="roundRect">
          <a:avLst>
            <a:gd name="adj" fmla="val 10000"/>
          </a:avLst>
        </a:prstGeom>
        <a:solidFill>
          <a:srgbClr val="7030A0"/>
        </a:solidFill>
        <a:ln w="38100" cap="flat" cmpd="sng" algn="ctr">
          <a:solidFill>
            <a:scrgbClr r="0" g="0" b="0"/>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6510" tIns="16510" rIns="16510" bIns="16510" numCol="1" spcCol="1270" anchor="ctr" anchorCtr="0">
          <a:noAutofit/>
        </a:bodyPr>
        <a:lstStyle/>
        <a:p>
          <a:pPr marL="0" lvl="0" indent="0" algn="ctr" defTabSz="1155700">
            <a:lnSpc>
              <a:spcPct val="90000"/>
            </a:lnSpc>
            <a:spcBef>
              <a:spcPct val="0"/>
            </a:spcBef>
            <a:spcAft>
              <a:spcPct val="35000"/>
            </a:spcAft>
            <a:buNone/>
          </a:pPr>
          <a:r>
            <a:rPr lang="fa-IR" sz="2600" b="1" kern="1200">
              <a:cs typeface="+mj-cs"/>
            </a:rPr>
            <a:t>اراده ی عموم</a:t>
          </a:r>
          <a:endParaRPr lang="en-US" sz="2600" b="1" kern="1200">
            <a:cs typeface="+mj-cs"/>
          </a:endParaRPr>
        </a:p>
      </dsp:txBody>
      <dsp:txXfrm>
        <a:off x="2257477" y="1114844"/>
        <a:ext cx="1544772" cy="749081"/>
      </dsp:txXfrm>
    </dsp:sp>
    <dsp:sp modelId="{292B612E-922E-467D-A750-216EAD773601}">
      <dsp:nvSpPr>
        <dsp:cNvPr id="0" name=""/>
        <dsp:cNvSpPr/>
      </dsp:nvSpPr>
      <dsp:spPr>
        <a:xfrm rot="19457599">
          <a:off x="3751873" y="1244166"/>
          <a:ext cx="783917" cy="32915"/>
        </a:xfrm>
        <a:custGeom>
          <a:avLst/>
          <a:gdLst/>
          <a:ahLst/>
          <a:cxnLst/>
          <a:rect l="0" t="0" r="0" b="0"/>
          <a:pathLst>
            <a:path>
              <a:moveTo>
                <a:pt x="0" y="16457"/>
              </a:moveTo>
              <a:lnTo>
                <a:pt x="783917" y="16457"/>
              </a:lnTo>
            </a:path>
          </a:pathLst>
        </a:custGeom>
        <a:noFill/>
        <a:ln w="38100" cap="flat" cmpd="sng" algn="ctr">
          <a:solidFill>
            <a:scrgbClr r="0" g="0" b="0"/>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b="1" kern="1200">
            <a:cs typeface="+mj-cs"/>
          </a:endParaRPr>
        </a:p>
      </dsp:txBody>
      <dsp:txXfrm>
        <a:off x="4124234" y="1241025"/>
        <a:ext cx="39195" cy="39195"/>
      </dsp:txXfrm>
    </dsp:sp>
    <dsp:sp modelId="{A762FB56-BF8C-479A-9632-7C86337A0DA9}">
      <dsp:nvSpPr>
        <dsp:cNvPr id="0" name=""/>
        <dsp:cNvSpPr/>
      </dsp:nvSpPr>
      <dsp:spPr>
        <a:xfrm>
          <a:off x="4462108" y="634016"/>
          <a:ext cx="1591382" cy="795691"/>
        </a:xfrm>
        <a:prstGeom prst="roundRect">
          <a:avLst>
            <a:gd name="adj" fmla="val 10000"/>
          </a:avLst>
        </a:prstGeom>
        <a:solidFill>
          <a:srgbClr val="7030A0"/>
        </a:solidFill>
        <a:ln w="38100" cap="flat" cmpd="sng" algn="ctr">
          <a:solidFill>
            <a:scrgbClr r="0" g="0" b="0"/>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6510" tIns="16510" rIns="16510" bIns="16510" numCol="1" spcCol="1270" anchor="ctr" anchorCtr="0">
          <a:noAutofit/>
        </a:bodyPr>
        <a:lstStyle/>
        <a:p>
          <a:pPr marL="0" lvl="0" indent="0" algn="ctr" defTabSz="1155700">
            <a:lnSpc>
              <a:spcPct val="90000"/>
            </a:lnSpc>
            <a:spcBef>
              <a:spcPct val="0"/>
            </a:spcBef>
            <a:spcAft>
              <a:spcPct val="35000"/>
            </a:spcAft>
            <a:buNone/>
          </a:pPr>
          <a:r>
            <a:rPr lang="fa-IR" sz="2600" b="1" kern="1200">
              <a:cs typeface="+mj-cs"/>
            </a:rPr>
            <a:t>مستقیم</a:t>
          </a:r>
          <a:endParaRPr lang="en-US" sz="2600" b="1" kern="1200">
            <a:cs typeface="+mj-cs"/>
          </a:endParaRPr>
        </a:p>
      </dsp:txBody>
      <dsp:txXfrm>
        <a:off x="4485413" y="657321"/>
        <a:ext cx="1544772" cy="749081"/>
      </dsp:txXfrm>
    </dsp:sp>
    <dsp:sp modelId="{44946200-469C-4043-A463-CFE8450167D5}">
      <dsp:nvSpPr>
        <dsp:cNvPr id="0" name=""/>
        <dsp:cNvSpPr/>
      </dsp:nvSpPr>
      <dsp:spPr>
        <a:xfrm>
          <a:off x="6053491" y="1015405"/>
          <a:ext cx="636553" cy="32915"/>
        </a:xfrm>
        <a:custGeom>
          <a:avLst/>
          <a:gdLst/>
          <a:ahLst/>
          <a:cxnLst/>
          <a:rect l="0" t="0" r="0" b="0"/>
          <a:pathLst>
            <a:path>
              <a:moveTo>
                <a:pt x="0" y="16457"/>
              </a:moveTo>
              <a:lnTo>
                <a:pt x="636553" y="16457"/>
              </a:lnTo>
            </a:path>
          </a:pathLst>
        </a:custGeom>
        <a:noFill/>
        <a:ln w="38100" cap="flat" cmpd="sng" algn="ctr">
          <a:solidFill>
            <a:scrgbClr r="0" g="0" b="0"/>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b="1" kern="1200">
            <a:cs typeface="+mj-cs"/>
          </a:endParaRPr>
        </a:p>
      </dsp:txBody>
      <dsp:txXfrm>
        <a:off x="6355854" y="1015948"/>
        <a:ext cx="31827" cy="31827"/>
      </dsp:txXfrm>
    </dsp:sp>
    <dsp:sp modelId="{5F259168-8682-465A-BBBE-F155A00C80D2}">
      <dsp:nvSpPr>
        <dsp:cNvPr id="0" name=""/>
        <dsp:cNvSpPr/>
      </dsp:nvSpPr>
      <dsp:spPr>
        <a:xfrm>
          <a:off x="6690044" y="634016"/>
          <a:ext cx="1591382" cy="795691"/>
        </a:xfrm>
        <a:prstGeom prst="roundRect">
          <a:avLst>
            <a:gd name="adj" fmla="val 10000"/>
          </a:avLst>
        </a:prstGeom>
        <a:solidFill>
          <a:schemeClr val="accent6">
            <a:lumMod val="50000"/>
          </a:schemeClr>
        </a:solidFill>
        <a:ln w="38100" cap="flat" cmpd="sng" algn="ctr">
          <a:solidFill>
            <a:scrgbClr r="0" g="0" b="0"/>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6510" tIns="16510" rIns="16510" bIns="16510" numCol="1" spcCol="1270" anchor="ctr" anchorCtr="0">
          <a:noAutofit/>
        </a:bodyPr>
        <a:lstStyle/>
        <a:p>
          <a:pPr marL="0" lvl="0" indent="0" algn="ctr" defTabSz="1155700">
            <a:lnSpc>
              <a:spcPct val="90000"/>
            </a:lnSpc>
            <a:spcBef>
              <a:spcPct val="0"/>
            </a:spcBef>
            <a:spcAft>
              <a:spcPct val="35000"/>
            </a:spcAft>
            <a:buNone/>
          </a:pPr>
          <a:r>
            <a:rPr lang="fa-IR" sz="2600" b="1" kern="1200">
              <a:cs typeface="+mj-cs"/>
            </a:rPr>
            <a:t>عرف و عادت</a:t>
          </a:r>
          <a:endParaRPr lang="en-US" sz="2600" b="1" kern="1200">
            <a:cs typeface="+mj-cs"/>
          </a:endParaRPr>
        </a:p>
      </dsp:txBody>
      <dsp:txXfrm>
        <a:off x="6713349" y="657321"/>
        <a:ext cx="1544772" cy="749081"/>
      </dsp:txXfrm>
    </dsp:sp>
    <dsp:sp modelId="{C134BA83-8045-491E-B17B-9F381DC38267}">
      <dsp:nvSpPr>
        <dsp:cNvPr id="0" name=""/>
        <dsp:cNvSpPr/>
      </dsp:nvSpPr>
      <dsp:spPr>
        <a:xfrm rot="2142401">
          <a:off x="3751873" y="1701688"/>
          <a:ext cx="783917" cy="32915"/>
        </a:xfrm>
        <a:custGeom>
          <a:avLst/>
          <a:gdLst/>
          <a:ahLst/>
          <a:cxnLst/>
          <a:rect l="0" t="0" r="0" b="0"/>
          <a:pathLst>
            <a:path>
              <a:moveTo>
                <a:pt x="0" y="16457"/>
              </a:moveTo>
              <a:lnTo>
                <a:pt x="783917" y="16457"/>
              </a:lnTo>
            </a:path>
          </a:pathLst>
        </a:custGeom>
        <a:noFill/>
        <a:ln w="38100" cap="flat" cmpd="sng" algn="ctr">
          <a:solidFill>
            <a:scrgbClr r="0" g="0" b="0"/>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b="1" kern="1200">
            <a:cs typeface="+mj-cs"/>
          </a:endParaRPr>
        </a:p>
      </dsp:txBody>
      <dsp:txXfrm>
        <a:off x="4124234" y="1698548"/>
        <a:ext cx="39195" cy="39195"/>
      </dsp:txXfrm>
    </dsp:sp>
    <dsp:sp modelId="{5FA7B8EE-BD0D-4876-917D-281294A2186C}">
      <dsp:nvSpPr>
        <dsp:cNvPr id="0" name=""/>
        <dsp:cNvSpPr/>
      </dsp:nvSpPr>
      <dsp:spPr>
        <a:xfrm>
          <a:off x="4462108" y="1549061"/>
          <a:ext cx="1591382" cy="795691"/>
        </a:xfrm>
        <a:prstGeom prst="roundRect">
          <a:avLst>
            <a:gd name="adj" fmla="val 10000"/>
          </a:avLst>
        </a:prstGeom>
        <a:solidFill>
          <a:srgbClr val="7030A0"/>
        </a:solidFill>
        <a:ln w="38100" cap="flat" cmpd="sng" algn="ctr">
          <a:solidFill>
            <a:scrgbClr r="0" g="0" b="0"/>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6510" tIns="16510" rIns="16510" bIns="16510" numCol="1" spcCol="1270" anchor="ctr" anchorCtr="0">
          <a:noAutofit/>
        </a:bodyPr>
        <a:lstStyle/>
        <a:p>
          <a:pPr marL="0" lvl="0" indent="0" algn="ctr" defTabSz="1155700">
            <a:lnSpc>
              <a:spcPct val="90000"/>
            </a:lnSpc>
            <a:spcBef>
              <a:spcPct val="0"/>
            </a:spcBef>
            <a:spcAft>
              <a:spcPct val="35000"/>
            </a:spcAft>
            <a:buNone/>
          </a:pPr>
          <a:r>
            <a:rPr lang="fa-IR" sz="2600" b="1" kern="1200">
              <a:cs typeface="+mj-cs"/>
            </a:rPr>
            <a:t>غیر مستقیم</a:t>
          </a:r>
          <a:endParaRPr lang="en-US" sz="2600" b="1" kern="1200">
            <a:cs typeface="+mj-cs"/>
          </a:endParaRPr>
        </a:p>
      </dsp:txBody>
      <dsp:txXfrm>
        <a:off x="4485413" y="1572366"/>
        <a:ext cx="1544772" cy="749081"/>
      </dsp:txXfrm>
    </dsp:sp>
    <dsp:sp modelId="{841B1A68-FCD6-4B97-8626-DCEBE8CE7672}">
      <dsp:nvSpPr>
        <dsp:cNvPr id="0" name=""/>
        <dsp:cNvSpPr/>
      </dsp:nvSpPr>
      <dsp:spPr>
        <a:xfrm>
          <a:off x="6053491" y="1930450"/>
          <a:ext cx="636553" cy="32915"/>
        </a:xfrm>
        <a:custGeom>
          <a:avLst/>
          <a:gdLst/>
          <a:ahLst/>
          <a:cxnLst/>
          <a:rect l="0" t="0" r="0" b="0"/>
          <a:pathLst>
            <a:path>
              <a:moveTo>
                <a:pt x="0" y="16457"/>
              </a:moveTo>
              <a:lnTo>
                <a:pt x="636553" y="16457"/>
              </a:lnTo>
            </a:path>
          </a:pathLst>
        </a:custGeom>
        <a:noFill/>
        <a:ln w="38100" cap="flat" cmpd="sng" algn="ctr">
          <a:solidFill>
            <a:scrgbClr r="0" g="0" b="0"/>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b="1" kern="1200">
            <a:cs typeface="+mj-cs"/>
          </a:endParaRPr>
        </a:p>
      </dsp:txBody>
      <dsp:txXfrm>
        <a:off x="6355854" y="1930993"/>
        <a:ext cx="31827" cy="31827"/>
      </dsp:txXfrm>
    </dsp:sp>
    <dsp:sp modelId="{8FE1041F-CB62-4487-9B31-DFA29441E414}">
      <dsp:nvSpPr>
        <dsp:cNvPr id="0" name=""/>
        <dsp:cNvSpPr/>
      </dsp:nvSpPr>
      <dsp:spPr>
        <a:xfrm>
          <a:off x="6690044" y="1549061"/>
          <a:ext cx="1591382" cy="795691"/>
        </a:xfrm>
        <a:prstGeom prst="roundRect">
          <a:avLst>
            <a:gd name="adj" fmla="val 10000"/>
          </a:avLst>
        </a:prstGeom>
        <a:solidFill>
          <a:srgbClr val="7030A0"/>
        </a:solidFill>
        <a:ln w="38100" cap="flat" cmpd="sng" algn="ctr">
          <a:solidFill>
            <a:scrgbClr r="0" g="0" b="0"/>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6510" tIns="16510" rIns="16510" bIns="16510" numCol="1" spcCol="1270" anchor="ctr" anchorCtr="0">
          <a:noAutofit/>
        </a:bodyPr>
        <a:lstStyle/>
        <a:p>
          <a:pPr marL="0" lvl="0" indent="0" algn="ctr" defTabSz="1155700">
            <a:lnSpc>
              <a:spcPct val="90000"/>
            </a:lnSpc>
            <a:spcBef>
              <a:spcPct val="0"/>
            </a:spcBef>
            <a:spcAft>
              <a:spcPct val="35000"/>
            </a:spcAft>
            <a:buNone/>
          </a:pPr>
          <a:r>
            <a:rPr lang="fa-IR" sz="2600" b="1" kern="1200">
              <a:cs typeface="+mj-cs"/>
            </a:rPr>
            <a:t>قوه مقننه</a:t>
          </a:r>
          <a:endParaRPr lang="en-US" sz="2600" b="1" kern="1200">
            <a:cs typeface="+mj-cs"/>
          </a:endParaRPr>
        </a:p>
      </dsp:txBody>
      <dsp:txXfrm>
        <a:off x="6713349" y="1572366"/>
        <a:ext cx="1544772" cy="749081"/>
      </dsp:txXfrm>
    </dsp:sp>
    <dsp:sp modelId="{1ED503C6-59CA-4164-9BFD-E2900BE7BC1E}">
      <dsp:nvSpPr>
        <dsp:cNvPr id="0" name=""/>
        <dsp:cNvSpPr/>
      </dsp:nvSpPr>
      <dsp:spPr>
        <a:xfrm>
          <a:off x="8281427" y="1930450"/>
          <a:ext cx="636553" cy="32915"/>
        </a:xfrm>
        <a:custGeom>
          <a:avLst/>
          <a:gdLst/>
          <a:ahLst/>
          <a:cxnLst/>
          <a:rect l="0" t="0" r="0" b="0"/>
          <a:pathLst>
            <a:path>
              <a:moveTo>
                <a:pt x="0" y="16457"/>
              </a:moveTo>
              <a:lnTo>
                <a:pt x="636553" y="16457"/>
              </a:lnTo>
            </a:path>
          </a:pathLst>
        </a:custGeom>
        <a:noFill/>
        <a:ln w="38100" cap="flat" cmpd="sng" algn="ctr">
          <a:solidFill>
            <a:scrgbClr r="0" g="0" b="0"/>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b="1" kern="1200">
            <a:cs typeface="+mj-cs"/>
          </a:endParaRPr>
        </a:p>
      </dsp:txBody>
      <dsp:txXfrm>
        <a:off x="8583790" y="1930993"/>
        <a:ext cx="31827" cy="31827"/>
      </dsp:txXfrm>
    </dsp:sp>
    <dsp:sp modelId="{61289B9C-D77C-4A00-A8BF-7CC81660A363}">
      <dsp:nvSpPr>
        <dsp:cNvPr id="0" name=""/>
        <dsp:cNvSpPr/>
      </dsp:nvSpPr>
      <dsp:spPr>
        <a:xfrm>
          <a:off x="8917980" y="1549061"/>
          <a:ext cx="1591382" cy="795691"/>
        </a:xfrm>
        <a:prstGeom prst="roundRect">
          <a:avLst>
            <a:gd name="adj" fmla="val 10000"/>
          </a:avLst>
        </a:prstGeom>
        <a:solidFill>
          <a:schemeClr val="accent6">
            <a:lumMod val="50000"/>
          </a:schemeClr>
        </a:solidFill>
        <a:ln w="38100" cap="flat" cmpd="sng" algn="ctr">
          <a:solidFill>
            <a:scrgbClr r="0" g="0" b="0"/>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6510" tIns="16510" rIns="16510" bIns="16510" numCol="1" spcCol="1270" anchor="ctr" anchorCtr="0">
          <a:noAutofit/>
        </a:bodyPr>
        <a:lstStyle/>
        <a:p>
          <a:pPr marL="0" lvl="0" indent="0" algn="ctr" defTabSz="1155700">
            <a:lnSpc>
              <a:spcPct val="90000"/>
            </a:lnSpc>
            <a:spcBef>
              <a:spcPct val="0"/>
            </a:spcBef>
            <a:spcAft>
              <a:spcPct val="35000"/>
            </a:spcAft>
            <a:buNone/>
          </a:pPr>
          <a:r>
            <a:rPr lang="fa-IR" sz="2600" b="1" kern="1200">
              <a:cs typeface="+mj-cs"/>
            </a:rPr>
            <a:t>قانون</a:t>
          </a:r>
          <a:endParaRPr lang="en-US" sz="2600" b="1" kern="1200">
            <a:cs typeface="+mj-cs"/>
          </a:endParaRPr>
        </a:p>
      </dsp:txBody>
      <dsp:txXfrm>
        <a:off x="8941285" y="1572366"/>
        <a:ext cx="1544772" cy="749081"/>
      </dsp:txXfrm>
    </dsp:sp>
    <dsp:sp modelId="{1D864E24-3DD4-4AE2-8AD5-E4A538596B5B}">
      <dsp:nvSpPr>
        <dsp:cNvPr id="0" name=""/>
        <dsp:cNvSpPr/>
      </dsp:nvSpPr>
      <dsp:spPr>
        <a:xfrm>
          <a:off x="1597619" y="2387972"/>
          <a:ext cx="636553" cy="32915"/>
        </a:xfrm>
        <a:custGeom>
          <a:avLst/>
          <a:gdLst/>
          <a:ahLst/>
          <a:cxnLst/>
          <a:rect l="0" t="0" r="0" b="0"/>
          <a:pathLst>
            <a:path>
              <a:moveTo>
                <a:pt x="0" y="16457"/>
              </a:moveTo>
              <a:lnTo>
                <a:pt x="636553" y="16457"/>
              </a:lnTo>
            </a:path>
          </a:pathLst>
        </a:custGeom>
        <a:noFill/>
        <a:ln w="38100" cap="flat" cmpd="sng" algn="ctr">
          <a:solidFill>
            <a:scrgbClr r="0" g="0" b="0"/>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b="1" kern="1200">
            <a:cs typeface="+mj-cs"/>
          </a:endParaRPr>
        </a:p>
      </dsp:txBody>
      <dsp:txXfrm>
        <a:off x="1899982" y="2388516"/>
        <a:ext cx="31827" cy="31827"/>
      </dsp:txXfrm>
    </dsp:sp>
    <dsp:sp modelId="{FFF2116C-6566-4AAC-97F3-413BA7638081}">
      <dsp:nvSpPr>
        <dsp:cNvPr id="0" name=""/>
        <dsp:cNvSpPr/>
      </dsp:nvSpPr>
      <dsp:spPr>
        <a:xfrm>
          <a:off x="2234172" y="2006584"/>
          <a:ext cx="1591382" cy="795691"/>
        </a:xfrm>
        <a:prstGeom prst="roundRect">
          <a:avLst>
            <a:gd name="adj" fmla="val 10000"/>
          </a:avLst>
        </a:prstGeom>
        <a:solidFill>
          <a:srgbClr val="7030A0"/>
        </a:solidFill>
        <a:ln w="38100" cap="flat" cmpd="sng" algn="ctr">
          <a:solidFill>
            <a:scrgbClr r="0" g="0" b="0"/>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6510" tIns="16510" rIns="16510" bIns="16510" numCol="1" spcCol="1270" anchor="ctr" anchorCtr="0">
          <a:noAutofit/>
        </a:bodyPr>
        <a:lstStyle/>
        <a:p>
          <a:pPr marL="0" lvl="0" indent="0" algn="ctr" defTabSz="1155700">
            <a:lnSpc>
              <a:spcPct val="90000"/>
            </a:lnSpc>
            <a:spcBef>
              <a:spcPct val="0"/>
            </a:spcBef>
            <a:spcAft>
              <a:spcPct val="35000"/>
            </a:spcAft>
            <a:buNone/>
          </a:pPr>
          <a:r>
            <a:rPr lang="fa-IR" sz="2600" b="1" kern="1200">
              <a:cs typeface="+mj-cs"/>
            </a:rPr>
            <a:t>عقل</a:t>
          </a:r>
          <a:endParaRPr lang="en-US" sz="2600" b="1" kern="1200">
            <a:cs typeface="+mj-cs"/>
          </a:endParaRPr>
        </a:p>
      </dsp:txBody>
      <dsp:txXfrm>
        <a:off x="2257477" y="2029889"/>
        <a:ext cx="1544772" cy="749081"/>
      </dsp:txXfrm>
    </dsp:sp>
    <dsp:sp modelId="{1463494B-509E-4270-857A-F56DDE7943DA}">
      <dsp:nvSpPr>
        <dsp:cNvPr id="0" name=""/>
        <dsp:cNvSpPr/>
      </dsp:nvSpPr>
      <dsp:spPr>
        <a:xfrm rot="3310531">
          <a:off x="1358556" y="2845495"/>
          <a:ext cx="1114678" cy="32915"/>
        </a:xfrm>
        <a:custGeom>
          <a:avLst/>
          <a:gdLst/>
          <a:ahLst/>
          <a:cxnLst/>
          <a:rect l="0" t="0" r="0" b="0"/>
          <a:pathLst>
            <a:path>
              <a:moveTo>
                <a:pt x="0" y="16457"/>
              </a:moveTo>
              <a:lnTo>
                <a:pt x="1114678" y="16457"/>
              </a:lnTo>
            </a:path>
          </a:pathLst>
        </a:custGeom>
        <a:noFill/>
        <a:ln w="38100" cap="flat" cmpd="sng" algn="ctr">
          <a:solidFill>
            <a:scrgbClr r="0" g="0" b="0"/>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b="1" kern="1200">
            <a:cs typeface="+mj-cs"/>
          </a:endParaRPr>
        </a:p>
      </dsp:txBody>
      <dsp:txXfrm>
        <a:off x="1888028" y="2834085"/>
        <a:ext cx="55733" cy="55733"/>
      </dsp:txXfrm>
    </dsp:sp>
    <dsp:sp modelId="{AC67B207-3083-4B40-8331-09229D63E221}">
      <dsp:nvSpPr>
        <dsp:cNvPr id="0" name=""/>
        <dsp:cNvSpPr/>
      </dsp:nvSpPr>
      <dsp:spPr>
        <a:xfrm>
          <a:off x="2234172" y="2921629"/>
          <a:ext cx="1591382" cy="795691"/>
        </a:xfrm>
        <a:prstGeom prst="roundRect">
          <a:avLst>
            <a:gd name="adj" fmla="val 10000"/>
          </a:avLst>
        </a:prstGeom>
        <a:solidFill>
          <a:srgbClr val="7030A0"/>
        </a:solidFill>
        <a:ln w="38100" cap="flat" cmpd="sng" algn="ctr">
          <a:solidFill>
            <a:scrgbClr r="0" g="0" b="0"/>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6510" tIns="16510" rIns="16510" bIns="16510" numCol="1" spcCol="1270" anchor="ctr" anchorCtr="0">
          <a:noAutofit/>
        </a:bodyPr>
        <a:lstStyle/>
        <a:p>
          <a:pPr marL="0" lvl="0" indent="0" algn="ctr" defTabSz="1155700">
            <a:lnSpc>
              <a:spcPct val="90000"/>
            </a:lnSpc>
            <a:spcBef>
              <a:spcPct val="0"/>
            </a:spcBef>
            <a:spcAft>
              <a:spcPct val="35000"/>
            </a:spcAft>
            <a:buNone/>
          </a:pPr>
          <a:r>
            <a:rPr lang="fa-IR" sz="2600" b="1" kern="1200">
              <a:cs typeface="+mj-cs"/>
            </a:rPr>
            <a:t>عدالت</a:t>
          </a:r>
          <a:endParaRPr lang="en-US" sz="2600" b="1" kern="1200">
            <a:cs typeface="+mj-cs"/>
          </a:endParaRPr>
        </a:p>
      </dsp:txBody>
      <dsp:txXfrm>
        <a:off x="2257477" y="2944934"/>
        <a:ext cx="1544772" cy="749081"/>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3FC6F04-18C6-49DB-9EFF-813607B19931}">
      <dsp:nvSpPr>
        <dsp:cNvPr id="0" name=""/>
        <dsp:cNvSpPr/>
      </dsp:nvSpPr>
      <dsp:spPr>
        <a:xfrm>
          <a:off x="5257800" y="1798278"/>
          <a:ext cx="2174490" cy="754781"/>
        </a:xfrm>
        <a:custGeom>
          <a:avLst/>
          <a:gdLst/>
          <a:ahLst/>
          <a:cxnLst/>
          <a:rect l="0" t="0" r="0" b="0"/>
          <a:pathLst>
            <a:path>
              <a:moveTo>
                <a:pt x="0" y="0"/>
              </a:moveTo>
              <a:lnTo>
                <a:pt x="0" y="377390"/>
              </a:lnTo>
              <a:lnTo>
                <a:pt x="2174490" y="377390"/>
              </a:lnTo>
              <a:lnTo>
                <a:pt x="2174490" y="754781"/>
              </a:lnTo>
            </a:path>
          </a:pathLst>
        </a:custGeom>
        <a:noFill/>
        <a:ln w="38100" cap="flat" cmpd="sng" algn="ctr">
          <a:solidFill>
            <a:srgbClr val="0070C0"/>
          </a:solidFill>
          <a:prstDash val="solid"/>
          <a:miter lim="800000"/>
        </a:ln>
        <a:effectLst/>
      </dsp:spPr>
      <dsp:style>
        <a:lnRef idx="2">
          <a:scrgbClr r="0" g="0" b="0"/>
        </a:lnRef>
        <a:fillRef idx="0">
          <a:scrgbClr r="0" g="0" b="0"/>
        </a:fillRef>
        <a:effectRef idx="0">
          <a:scrgbClr r="0" g="0" b="0"/>
        </a:effectRef>
        <a:fontRef idx="minor"/>
      </dsp:style>
    </dsp:sp>
    <dsp:sp modelId="{50C3BE09-910C-4960-9FCE-A60580F96E07}">
      <dsp:nvSpPr>
        <dsp:cNvPr id="0" name=""/>
        <dsp:cNvSpPr/>
      </dsp:nvSpPr>
      <dsp:spPr>
        <a:xfrm>
          <a:off x="3083309" y="1798278"/>
          <a:ext cx="2174490" cy="754781"/>
        </a:xfrm>
        <a:custGeom>
          <a:avLst/>
          <a:gdLst/>
          <a:ahLst/>
          <a:cxnLst/>
          <a:rect l="0" t="0" r="0" b="0"/>
          <a:pathLst>
            <a:path>
              <a:moveTo>
                <a:pt x="2174490" y="0"/>
              </a:moveTo>
              <a:lnTo>
                <a:pt x="2174490" y="377390"/>
              </a:lnTo>
              <a:lnTo>
                <a:pt x="0" y="377390"/>
              </a:lnTo>
              <a:lnTo>
                <a:pt x="0" y="754781"/>
              </a:lnTo>
            </a:path>
          </a:pathLst>
        </a:custGeom>
        <a:noFill/>
        <a:ln w="38100" cap="flat" cmpd="sng" algn="ctr">
          <a:solidFill>
            <a:srgbClr val="0070C0"/>
          </a:solidFill>
          <a:prstDash val="solid"/>
          <a:miter lim="800000"/>
        </a:ln>
        <a:effectLst/>
      </dsp:spPr>
      <dsp:style>
        <a:lnRef idx="2">
          <a:scrgbClr r="0" g="0" b="0"/>
        </a:lnRef>
        <a:fillRef idx="0">
          <a:scrgbClr r="0" g="0" b="0"/>
        </a:fillRef>
        <a:effectRef idx="0">
          <a:scrgbClr r="0" g="0" b="0"/>
        </a:effectRef>
        <a:fontRef idx="minor"/>
      </dsp:style>
    </dsp:sp>
    <dsp:sp modelId="{E497C4C3-24FD-4E48-8613-6621BEC4F529}">
      <dsp:nvSpPr>
        <dsp:cNvPr id="0" name=""/>
        <dsp:cNvSpPr/>
      </dsp:nvSpPr>
      <dsp:spPr>
        <a:xfrm>
          <a:off x="3460700" y="1178"/>
          <a:ext cx="3594199" cy="1797099"/>
        </a:xfrm>
        <a:prstGeom prst="rect">
          <a:avLst/>
        </a:prstGeom>
        <a:solidFill>
          <a:schemeClr val="accent1">
            <a:hueOff val="0"/>
            <a:satOff val="0"/>
            <a:lumOff val="0"/>
            <a:alphaOff val="0"/>
          </a:schemeClr>
        </a:solidFill>
        <a:ln w="38100" cap="flat" cmpd="sng" algn="ctr">
          <a:solidFill>
            <a:srgbClr val="0070C0"/>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9845" tIns="29845" rIns="29845" bIns="29845" numCol="1" spcCol="1270" anchor="ctr" anchorCtr="0">
          <a:noAutofit/>
        </a:bodyPr>
        <a:lstStyle/>
        <a:p>
          <a:pPr marL="0" lvl="0" indent="0" algn="ctr" defTabSz="2089150">
            <a:lnSpc>
              <a:spcPct val="90000"/>
            </a:lnSpc>
            <a:spcBef>
              <a:spcPct val="0"/>
            </a:spcBef>
            <a:spcAft>
              <a:spcPct val="35000"/>
            </a:spcAft>
            <a:buNone/>
          </a:pPr>
          <a:r>
            <a:rPr lang="fa-IR" sz="4700" b="1" kern="1200">
              <a:cs typeface="+mj-cs"/>
            </a:rPr>
            <a:t>قانون</a:t>
          </a:r>
          <a:endParaRPr lang="en-US" sz="4700" b="1" kern="1200">
            <a:cs typeface="+mj-cs"/>
          </a:endParaRPr>
        </a:p>
      </dsp:txBody>
      <dsp:txXfrm>
        <a:off x="3460700" y="1178"/>
        <a:ext cx="3594199" cy="1797099"/>
      </dsp:txXfrm>
    </dsp:sp>
    <dsp:sp modelId="{2A1970C3-3FDC-41BD-A808-DBE3453CA8FE}">
      <dsp:nvSpPr>
        <dsp:cNvPr id="0" name=""/>
        <dsp:cNvSpPr/>
      </dsp:nvSpPr>
      <dsp:spPr>
        <a:xfrm>
          <a:off x="1286209" y="2553059"/>
          <a:ext cx="3594199" cy="1797099"/>
        </a:xfrm>
        <a:prstGeom prst="rect">
          <a:avLst/>
        </a:prstGeom>
        <a:solidFill>
          <a:schemeClr val="accent1">
            <a:hueOff val="0"/>
            <a:satOff val="0"/>
            <a:lumOff val="0"/>
            <a:alphaOff val="0"/>
          </a:schemeClr>
        </a:solidFill>
        <a:ln w="38100" cap="flat" cmpd="sng" algn="ctr">
          <a:solidFill>
            <a:srgbClr val="0070C0"/>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9845" tIns="29845" rIns="29845" bIns="29845" numCol="1" spcCol="1270" anchor="ctr" anchorCtr="0">
          <a:noAutofit/>
        </a:bodyPr>
        <a:lstStyle/>
        <a:p>
          <a:pPr marL="0" lvl="0" indent="0" algn="ctr" defTabSz="2089150">
            <a:lnSpc>
              <a:spcPct val="90000"/>
            </a:lnSpc>
            <a:spcBef>
              <a:spcPct val="0"/>
            </a:spcBef>
            <a:spcAft>
              <a:spcPct val="35000"/>
            </a:spcAft>
            <a:buNone/>
          </a:pPr>
          <a:r>
            <a:rPr lang="fa-IR" sz="4700" b="1" kern="1200">
              <a:cs typeface="+mj-cs"/>
            </a:rPr>
            <a:t>مصوبات قوه مقننه</a:t>
          </a:r>
          <a:endParaRPr lang="en-US" sz="4700" b="1" kern="1200">
            <a:cs typeface="+mj-cs"/>
          </a:endParaRPr>
        </a:p>
      </dsp:txBody>
      <dsp:txXfrm>
        <a:off x="1286209" y="2553059"/>
        <a:ext cx="3594199" cy="1797099"/>
      </dsp:txXfrm>
    </dsp:sp>
    <dsp:sp modelId="{93FF4314-03AA-4A65-A63A-63807126C468}">
      <dsp:nvSpPr>
        <dsp:cNvPr id="0" name=""/>
        <dsp:cNvSpPr/>
      </dsp:nvSpPr>
      <dsp:spPr>
        <a:xfrm>
          <a:off x="5635190" y="2553059"/>
          <a:ext cx="3594199" cy="1797099"/>
        </a:xfrm>
        <a:prstGeom prst="rect">
          <a:avLst/>
        </a:prstGeom>
        <a:solidFill>
          <a:schemeClr val="accent1">
            <a:hueOff val="0"/>
            <a:satOff val="0"/>
            <a:lumOff val="0"/>
            <a:alphaOff val="0"/>
          </a:schemeClr>
        </a:solidFill>
        <a:ln w="38100" cap="flat" cmpd="sng" algn="ctr">
          <a:solidFill>
            <a:srgbClr val="0070C0"/>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9845" tIns="29845" rIns="29845" bIns="29845" numCol="1" spcCol="1270" anchor="ctr" anchorCtr="0">
          <a:noAutofit/>
        </a:bodyPr>
        <a:lstStyle/>
        <a:p>
          <a:pPr marL="0" lvl="0" indent="0" algn="ctr" defTabSz="2089150">
            <a:lnSpc>
              <a:spcPct val="90000"/>
            </a:lnSpc>
            <a:spcBef>
              <a:spcPct val="0"/>
            </a:spcBef>
            <a:spcAft>
              <a:spcPct val="35000"/>
            </a:spcAft>
            <a:buNone/>
          </a:pPr>
          <a:r>
            <a:rPr lang="fa-IR" sz="4700" b="1" kern="1200">
              <a:cs typeface="+mj-cs"/>
            </a:rPr>
            <a:t>همه پرسی</a:t>
          </a:r>
          <a:endParaRPr lang="en-US" sz="4700" b="1" kern="1200">
            <a:cs typeface="+mj-cs"/>
          </a:endParaRPr>
        </a:p>
      </dsp:txBody>
      <dsp:txXfrm>
        <a:off x="5635190" y="2553059"/>
        <a:ext cx="3594199" cy="1797099"/>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7A0EE7B-7673-49B1-A30E-BDEA39F90EDC}">
      <dsp:nvSpPr>
        <dsp:cNvPr id="0" name=""/>
        <dsp:cNvSpPr/>
      </dsp:nvSpPr>
      <dsp:spPr>
        <a:xfrm>
          <a:off x="5257800" y="1798278"/>
          <a:ext cx="2174490" cy="754781"/>
        </a:xfrm>
        <a:custGeom>
          <a:avLst/>
          <a:gdLst/>
          <a:ahLst/>
          <a:cxnLst/>
          <a:rect l="0" t="0" r="0" b="0"/>
          <a:pathLst>
            <a:path>
              <a:moveTo>
                <a:pt x="0" y="0"/>
              </a:moveTo>
              <a:lnTo>
                <a:pt x="0" y="377390"/>
              </a:lnTo>
              <a:lnTo>
                <a:pt x="2174490" y="377390"/>
              </a:lnTo>
              <a:lnTo>
                <a:pt x="2174490" y="754781"/>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AC4D7303-7439-4074-BABB-73DBBAF121C7}">
      <dsp:nvSpPr>
        <dsp:cNvPr id="0" name=""/>
        <dsp:cNvSpPr/>
      </dsp:nvSpPr>
      <dsp:spPr>
        <a:xfrm>
          <a:off x="3083309" y="1798278"/>
          <a:ext cx="2174490" cy="754781"/>
        </a:xfrm>
        <a:custGeom>
          <a:avLst/>
          <a:gdLst/>
          <a:ahLst/>
          <a:cxnLst/>
          <a:rect l="0" t="0" r="0" b="0"/>
          <a:pathLst>
            <a:path>
              <a:moveTo>
                <a:pt x="2174490" y="0"/>
              </a:moveTo>
              <a:lnTo>
                <a:pt x="2174490" y="377390"/>
              </a:lnTo>
              <a:lnTo>
                <a:pt x="0" y="377390"/>
              </a:lnTo>
              <a:lnTo>
                <a:pt x="0" y="754781"/>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B8A82489-3D66-4F64-9EC4-C84F0F9F76FF}">
      <dsp:nvSpPr>
        <dsp:cNvPr id="0" name=""/>
        <dsp:cNvSpPr/>
      </dsp:nvSpPr>
      <dsp:spPr>
        <a:xfrm>
          <a:off x="3460700" y="1178"/>
          <a:ext cx="3594199" cy="1797099"/>
        </a:xfrm>
        <a:prstGeom prst="rect">
          <a:avLst/>
        </a:prstGeom>
        <a:solidFill>
          <a:srgbClr val="7030A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9845" tIns="29845" rIns="29845" bIns="29845" numCol="1" spcCol="1270" anchor="ctr" anchorCtr="0">
          <a:noAutofit/>
        </a:bodyPr>
        <a:lstStyle/>
        <a:p>
          <a:pPr marL="0" lvl="0" indent="0" algn="ctr" defTabSz="2089150">
            <a:lnSpc>
              <a:spcPct val="90000"/>
            </a:lnSpc>
            <a:spcBef>
              <a:spcPct val="0"/>
            </a:spcBef>
            <a:spcAft>
              <a:spcPct val="35000"/>
            </a:spcAft>
            <a:buNone/>
          </a:pPr>
          <a:r>
            <a:rPr lang="fa-IR" sz="4700" b="1" kern="1200" dirty="0">
              <a:cs typeface="+mj-cs"/>
            </a:rPr>
            <a:t>عرف قاعده ای است که</a:t>
          </a:r>
          <a:endParaRPr lang="en-US" sz="4700" b="1" kern="1200" dirty="0">
            <a:cs typeface="+mj-cs"/>
          </a:endParaRPr>
        </a:p>
      </dsp:txBody>
      <dsp:txXfrm>
        <a:off x="3460700" y="1178"/>
        <a:ext cx="3594199" cy="1797099"/>
      </dsp:txXfrm>
    </dsp:sp>
    <dsp:sp modelId="{F6176CF0-C3EA-4D05-8A45-77021EED96BE}">
      <dsp:nvSpPr>
        <dsp:cNvPr id="0" name=""/>
        <dsp:cNvSpPr/>
      </dsp:nvSpPr>
      <dsp:spPr>
        <a:xfrm>
          <a:off x="1286209" y="2553059"/>
          <a:ext cx="3594199" cy="1797099"/>
        </a:xfrm>
        <a:prstGeom prst="rect">
          <a:avLst/>
        </a:prstGeom>
        <a:solidFill>
          <a:srgbClr val="7030A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9845" tIns="29845" rIns="29845" bIns="29845" numCol="1" spcCol="1270" anchor="ctr" anchorCtr="0">
          <a:noAutofit/>
        </a:bodyPr>
        <a:lstStyle/>
        <a:p>
          <a:pPr marL="0" lvl="0" indent="0" algn="ctr" defTabSz="2089150">
            <a:lnSpc>
              <a:spcPct val="90000"/>
            </a:lnSpc>
            <a:spcBef>
              <a:spcPct val="0"/>
            </a:spcBef>
            <a:spcAft>
              <a:spcPct val="35000"/>
            </a:spcAft>
            <a:buNone/>
          </a:pPr>
          <a:r>
            <a:rPr lang="fa-IR" sz="4700" b="1" kern="1200">
              <a:cs typeface="+mj-cs"/>
            </a:rPr>
            <a:t>بین مردم مرسوم شده</a:t>
          </a:r>
          <a:endParaRPr lang="en-US" sz="4700" b="1" kern="1200">
            <a:cs typeface="+mj-cs"/>
          </a:endParaRPr>
        </a:p>
      </dsp:txBody>
      <dsp:txXfrm>
        <a:off x="1286209" y="2553059"/>
        <a:ext cx="3594199" cy="1797099"/>
      </dsp:txXfrm>
    </dsp:sp>
    <dsp:sp modelId="{DCFCAA6D-EC71-4DB5-9A28-AEBF5B0E36BA}">
      <dsp:nvSpPr>
        <dsp:cNvPr id="0" name=""/>
        <dsp:cNvSpPr/>
      </dsp:nvSpPr>
      <dsp:spPr>
        <a:xfrm>
          <a:off x="5635190" y="2553059"/>
          <a:ext cx="3594199" cy="1797099"/>
        </a:xfrm>
        <a:prstGeom prst="rect">
          <a:avLst/>
        </a:prstGeom>
        <a:solidFill>
          <a:srgbClr val="7030A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9845" tIns="29845" rIns="29845" bIns="29845" numCol="1" spcCol="1270" anchor="ctr" anchorCtr="0">
          <a:noAutofit/>
        </a:bodyPr>
        <a:lstStyle/>
        <a:p>
          <a:pPr marL="0" lvl="0" indent="0" algn="ctr" defTabSz="2089150">
            <a:lnSpc>
              <a:spcPct val="90000"/>
            </a:lnSpc>
            <a:spcBef>
              <a:spcPct val="0"/>
            </a:spcBef>
            <a:spcAft>
              <a:spcPct val="35000"/>
            </a:spcAft>
            <a:buNone/>
          </a:pPr>
          <a:r>
            <a:rPr lang="fa-IR" sz="4700" b="1" kern="1200">
              <a:cs typeface="+mj-cs"/>
            </a:rPr>
            <a:t>الزام آور شده </a:t>
          </a:r>
          <a:endParaRPr lang="en-US" sz="4700" b="1" kern="1200">
            <a:cs typeface="+mj-cs"/>
          </a:endParaRPr>
        </a:p>
      </dsp:txBody>
      <dsp:txXfrm>
        <a:off x="5635190" y="2553059"/>
        <a:ext cx="3594199" cy="1797099"/>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F356DF8-CB49-4E4C-AB30-9BD2D5885B0F}">
      <dsp:nvSpPr>
        <dsp:cNvPr id="0" name=""/>
        <dsp:cNvSpPr/>
      </dsp:nvSpPr>
      <dsp:spPr>
        <a:xfrm>
          <a:off x="5257800" y="1944517"/>
          <a:ext cx="4111004" cy="462303"/>
        </a:xfrm>
        <a:custGeom>
          <a:avLst/>
          <a:gdLst/>
          <a:ahLst/>
          <a:cxnLst/>
          <a:rect l="0" t="0" r="0" b="0"/>
          <a:pathLst>
            <a:path>
              <a:moveTo>
                <a:pt x="0" y="0"/>
              </a:moveTo>
              <a:lnTo>
                <a:pt x="0" y="231151"/>
              </a:lnTo>
              <a:lnTo>
                <a:pt x="4111004" y="231151"/>
              </a:lnTo>
              <a:lnTo>
                <a:pt x="4111004" y="462303"/>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52E42A96-8231-4FEF-A71B-6D94CBD393CD}">
      <dsp:nvSpPr>
        <dsp:cNvPr id="0" name=""/>
        <dsp:cNvSpPr/>
      </dsp:nvSpPr>
      <dsp:spPr>
        <a:xfrm>
          <a:off x="5257800" y="1944517"/>
          <a:ext cx="1370334" cy="462303"/>
        </a:xfrm>
        <a:custGeom>
          <a:avLst/>
          <a:gdLst/>
          <a:ahLst/>
          <a:cxnLst/>
          <a:rect l="0" t="0" r="0" b="0"/>
          <a:pathLst>
            <a:path>
              <a:moveTo>
                <a:pt x="0" y="0"/>
              </a:moveTo>
              <a:lnTo>
                <a:pt x="0" y="231151"/>
              </a:lnTo>
              <a:lnTo>
                <a:pt x="1370334" y="231151"/>
              </a:lnTo>
              <a:lnTo>
                <a:pt x="1370334" y="462303"/>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65FD962E-428D-440C-A4A8-5A0D36832782}">
      <dsp:nvSpPr>
        <dsp:cNvPr id="0" name=""/>
        <dsp:cNvSpPr/>
      </dsp:nvSpPr>
      <dsp:spPr>
        <a:xfrm>
          <a:off x="3887465" y="1944517"/>
          <a:ext cx="1370334" cy="462303"/>
        </a:xfrm>
        <a:custGeom>
          <a:avLst/>
          <a:gdLst/>
          <a:ahLst/>
          <a:cxnLst/>
          <a:rect l="0" t="0" r="0" b="0"/>
          <a:pathLst>
            <a:path>
              <a:moveTo>
                <a:pt x="1370334" y="0"/>
              </a:moveTo>
              <a:lnTo>
                <a:pt x="1370334" y="231151"/>
              </a:lnTo>
              <a:lnTo>
                <a:pt x="0" y="231151"/>
              </a:lnTo>
              <a:lnTo>
                <a:pt x="0" y="462303"/>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CE2712AB-B89D-4CC6-B392-149B7939FC1F}">
      <dsp:nvSpPr>
        <dsp:cNvPr id="0" name=""/>
        <dsp:cNvSpPr/>
      </dsp:nvSpPr>
      <dsp:spPr>
        <a:xfrm>
          <a:off x="1146795" y="1944517"/>
          <a:ext cx="4111004" cy="462303"/>
        </a:xfrm>
        <a:custGeom>
          <a:avLst/>
          <a:gdLst/>
          <a:ahLst/>
          <a:cxnLst/>
          <a:rect l="0" t="0" r="0" b="0"/>
          <a:pathLst>
            <a:path>
              <a:moveTo>
                <a:pt x="4111004" y="0"/>
              </a:moveTo>
              <a:lnTo>
                <a:pt x="4111004" y="231151"/>
              </a:lnTo>
              <a:lnTo>
                <a:pt x="0" y="231151"/>
              </a:lnTo>
              <a:lnTo>
                <a:pt x="0" y="462303"/>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DC8B41CF-926B-49F6-87CF-297876610969}">
      <dsp:nvSpPr>
        <dsp:cNvPr id="0" name=""/>
        <dsp:cNvSpPr/>
      </dsp:nvSpPr>
      <dsp:spPr>
        <a:xfrm>
          <a:off x="979794" y="302655"/>
          <a:ext cx="8556011" cy="1641861"/>
        </a:xfrm>
        <a:prstGeom prst="rect">
          <a:avLst/>
        </a:prstGeom>
        <a:solidFill>
          <a:schemeClr val="accent6">
            <a:lumMod val="5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22860" rIns="22860" bIns="22860" numCol="1" spcCol="1270" anchor="ctr" anchorCtr="0">
          <a:noAutofit/>
        </a:bodyPr>
        <a:lstStyle/>
        <a:p>
          <a:pPr marL="0" lvl="0" indent="0" algn="ctr" defTabSz="1600200">
            <a:lnSpc>
              <a:spcPct val="90000"/>
            </a:lnSpc>
            <a:spcBef>
              <a:spcPct val="0"/>
            </a:spcBef>
            <a:spcAft>
              <a:spcPct val="35000"/>
            </a:spcAft>
            <a:buNone/>
          </a:pPr>
          <a:r>
            <a:rPr lang="fa-IR" sz="3600" b="1" kern="1200">
              <a:cs typeface="+mj-cs"/>
            </a:rPr>
            <a:t>دادگاه در چهار موقعیت ناچار است به عرف و روح قانون و اندیشه های حقوقی استناد کند.</a:t>
          </a:r>
          <a:endParaRPr lang="en-US" sz="3600" b="1" kern="1200">
            <a:cs typeface="+mj-cs"/>
          </a:endParaRPr>
        </a:p>
      </dsp:txBody>
      <dsp:txXfrm>
        <a:off x="979794" y="302655"/>
        <a:ext cx="8556011" cy="1641861"/>
      </dsp:txXfrm>
    </dsp:sp>
    <dsp:sp modelId="{AA375859-1ABC-4A35-A22E-9136D0985074}">
      <dsp:nvSpPr>
        <dsp:cNvPr id="0" name=""/>
        <dsp:cNvSpPr/>
      </dsp:nvSpPr>
      <dsp:spPr>
        <a:xfrm>
          <a:off x="7613" y="2406820"/>
          <a:ext cx="2278365" cy="1641861"/>
        </a:xfrm>
        <a:prstGeom prst="rect">
          <a:avLst/>
        </a:prstGeom>
        <a:solidFill>
          <a:schemeClr val="accent6">
            <a:lumMod val="5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22860" rIns="22860" bIns="22860" numCol="1" spcCol="1270" anchor="ctr" anchorCtr="0">
          <a:noAutofit/>
        </a:bodyPr>
        <a:lstStyle/>
        <a:p>
          <a:pPr marL="0" lvl="0" indent="0" algn="ctr" defTabSz="1600200">
            <a:lnSpc>
              <a:spcPct val="90000"/>
            </a:lnSpc>
            <a:spcBef>
              <a:spcPct val="0"/>
            </a:spcBef>
            <a:spcAft>
              <a:spcPct val="35000"/>
            </a:spcAft>
            <a:buNone/>
          </a:pPr>
          <a:r>
            <a:rPr lang="fa-IR" sz="3600" b="1" kern="1200" dirty="0">
              <a:cs typeface="+mj-cs"/>
            </a:rPr>
            <a:t>نقص قانون </a:t>
          </a:r>
          <a:endParaRPr lang="en-US" sz="3600" b="1" kern="1200" dirty="0">
            <a:cs typeface="+mj-cs"/>
          </a:endParaRPr>
        </a:p>
      </dsp:txBody>
      <dsp:txXfrm>
        <a:off x="7613" y="2406820"/>
        <a:ext cx="2278365" cy="1641861"/>
      </dsp:txXfrm>
    </dsp:sp>
    <dsp:sp modelId="{8A1253AA-AEAE-4DD3-939E-C535DD2FF515}">
      <dsp:nvSpPr>
        <dsp:cNvPr id="0" name=""/>
        <dsp:cNvSpPr/>
      </dsp:nvSpPr>
      <dsp:spPr>
        <a:xfrm>
          <a:off x="2748282" y="2406820"/>
          <a:ext cx="2278365" cy="1641861"/>
        </a:xfrm>
        <a:prstGeom prst="rect">
          <a:avLst/>
        </a:prstGeom>
        <a:solidFill>
          <a:schemeClr val="accent6">
            <a:lumMod val="5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22860" rIns="22860" bIns="22860" numCol="1" spcCol="1270" anchor="ctr" anchorCtr="0">
          <a:noAutofit/>
        </a:bodyPr>
        <a:lstStyle/>
        <a:p>
          <a:pPr marL="0" lvl="0" indent="0" algn="ctr" defTabSz="1600200">
            <a:lnSpc>
              <a:spcPct val="90000"/>
            </a:lnSpc>
            <a:spcBef>
              <a:spcPct val="0"/>
            </a:spcBef>
            <a:spcAft>
              <a:spcPct val="35000"/>
            </a:spcAft>
            <a:buNone/>
          </a:pPr>
          <a:r>
            <a:rPr lang="fa-IR" sz="3600" b="1" kern="1200" dirty="0">
              <a:cs typeface="+mj-cs"/>
            </a:rPr>
            <a:t>سکوت قانون</a:t>
          </a:r>
          <a:endParaRPr lang="en-US" sz="3600" b="1" kern="1200" dirty="0">
            <a:cs typeface="+mj-cs"/>
          </a:endParaRPr>
        </a:p>
      </dsp:txBody>
      <dsp:txXfrm>
        <a:off x="2748282" y="2406820"/>
        <a:ext cx="2278365" cy="1641861"/>
      </dsp:txXfrm>
    </dsp:sp>
    <dsp:sp modelId="{A97EC53C-DD2B-4C76-B40A-17EA50D9526A}">
      <dsp:nvSpPr>
        <dsp:cNvPr id="0" name=""/>
        <dsp:cNvSpPr/>
      </dsp:nvSpPr>
      <dsp:spPr>
        <a:xfrm>
          <a:off x="5488951" y="2406820"/>
          <a:ext cx="2278365" cy="1641861"/>
        </a:xfrm>
        <a:prstGeom prst="rect">
          <a:avLst/>
        </a:prstGeom>
        <a:solidFill>
          <a:schemeClr val="accent6">
            <a:lumMod val="5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22860" rIns="22860" bIns="22860" numCol="1" spcCol="1270" anchor="ctr" anchorCtr="0">
          <a:noAutofit/>
        </a:bodyPr>
        <a:lstStyle/>
        <a:p>
          <a:pPr marL="0" lvl="0" indent="0" algn="ctr" defTabSz="1600200">
            <a:lnSpc>
              <a:spcPct val="90000"/>
            </a:lnSpc>
            <a:spcBef>
              <a:spcPct val="0"/>
            </a:spcBef>
            <a:spcAft>
              <a:spcPct val="35000"/>
            </a:spcAft>
            <a:buNone/>
          </a:pPr>
          <a:r>
            <a:rPr lang="fa-IR" sz="3600" b="1" kern="1200">
              <a:cs typeface="+mj-cs"/>
            </a:rPr>
            <a:t>اجمال قانون </a:t>
          </a:r>
          <a:endParaRPr lang="en-US" sz="3600" b="1" kern="1200">
            <a:cs typeface="+mj-cs"/>
          </a:endParaRPr>
        </a:p>
      </dsp:txBody>
      <dsp:txXfrm>
        <a:off x="5488951" y="2406820"/>
        <a:ext cx="2278365" cy="1641861"/>
      </dsp:txXfrm>
    </dsp:sp>
    <dsp:sp modelId="{D7C09FA6-AFE1-473C-A08C-56F2623F8691}">
      <dsp:nvSpPr>
        <dsp:cNvPr id="0" name=""/>
        <dsp:cNvSpPr/>
      </dsp:nvSpPr>
      <dsp:spPr>
        <a:xfrm>
          <a:off x="8229621" y="2406820"/>
          <a:ext cx="2278365" cy="1641861"/>
        </a:xfrm>
        <a:prstGeom prst="rect">
          <a:avLst/>
        </a:prstGeom>
        <a:solidFill>
          <a:schemeClr val="accent6">
            <a:lumMod val="5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22860" rIns="22860" bIns="22860" numCol="1" spcCol="1270" anchor="ctr" anchorCtr="0">
          <a:noAutofit/>
        </a:bodyPr>
        <a:lstStyle/>
        <a:p>
          <a:pPr marL="0" lvl="0" indent="0" algn="ctr" defTabSz="1600200">
            <a:lnSpc>
              <a:spcPct val="90000"/>
            </a:lnSpc>
            <a:spcBef>
              <a:spcPct val="0"/>
            </a:spcBef>
            <a:spcAft>
              <a:spcPct val="35000"/>
            </a:spcAft>
            <a:buNone/>
          </a:pPr>
          <a:r>
            <a:rPr lang="fa-IR" sz="3600" b="1" kern="1200">
              <a:cs typeface="+mj-cs"/>
            </a:rPr>
            <a:t>تناقض قوانین  </a:t>
          </a:r>
          <a:endParaRPr lang="en-US" sz="3600" b="1" kern="1200">
            <a:cs typeface="+mj-cs"/>
          </a:endParaRPr>
        </a:p>
      </dsp:txBody>
      <dsp:txXfrm>
        <a:off x="8229621" y="2406820"/>
        <a:ext cx="2278365" cy="1641861"/>
      </dsp:txXfrm>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775F759-A41C-48D0-A534-9F812884CD78}">
      <dsp:nvSpPr>
        <dsp:cNvPr id="0" name=""/>
        <dsp:cNvSpPr/>
      </dsp:nvSpPr>
      <dsp:spPr>
        <a:xfrm>
          <a:off x="5257800" y="1852864"/>
          <a:ext cx="3719932" cy="645608"/>
        </a:xfrm>
        <a:custGeom>
          <a:avLst/>
          <a:gdLst/>
          <a:ahLst/>
          <a:cxnLst/>
          <a:rect l="0" t="0" r="0" b="0"/>
          <a:pathLst>
            <a:path>
              <a:moveTo>
                <a:pt x="0" y="0"/>
              </a:moveTo>
              <a:lnTo>
                <a:pt x="0" y="322804"/>
              </a:lnTo>
              <a:lnTo>
                <a:pt x="3719932" y="322804"/>
              </a:lnTo>
              <a:lnTo>
                <a:pt x="3719932" y="645608"/>
              </a:lnTo>
            </a:path>
          </a:pathLst>
        </a:custGeom>
        <a:noFill/>
        <a:ln w="38100" cap="flat" cmpd="sng" algn="ctr">
          <a:solidFill>
            <a:schemeClr val="accent4">
              <a:lumMod val="50000"/>
            </a:schemeClr>
          </a:solidFill>
          <a:prstDash val="solid"/>
          <a:miter lim="800000"/>
        </a:ln>
        <a:effectLst/>
      </dsp:spPr>
      <dsp:style>
        <a:lnRef idx="2">
          <a:scrgbClr r="0" g="0" b="0"/>
        </a:lnRef>
        <a:fillRef idx="0">
          <a:scrgbClr r="0" g="0" b="0"/>
        </a:fillRef>
        <a:effectRef idx="0">
          <a:scrgbClr r="0" g="0" b="0"/>
        </a:effectRef>
        <a:fontRef idx="minor"/>
      </dsp:style>
    </dsp:sp>
    <dsp:sp modelId="{EC8F55E5-3E99-443B-9D1D-D353290ED1F2}">
      <dsp:nvSpPr>
        <dsp:cNvPr id="0" name=""/>
        <dsp:cNvSpPr/>
      </dsp:nvSpPr>
      <dsp:spPr>
        <a:xfrm>
          <a:off x="5212080" y="1852864"/>
          <a:ext cx="91440" cy="645608"/>
        </a:xfrm>
        <a:custGeom>
          <a:avLst/>
          <a:gdLst/>
          <a:ahLst/>
          <a:cxnLst/>
          <a:rect l="0" t="0" r="0" b="0"/>
          <a:pathLst>
            <a:path>
              <a:moveTo>
                <a:pt x="45720" y="0"/>
              </a:moveTo>
              <a:lnTo>
                <a:pt x="45720" y="645608"/>
              </a:lnTo>
            </a:path>
          </a:pathLst>
        </a:custGeom>
        <a:noFill/>
        <a:ln w="38100" cap="flat" cmpd="sng" algn="ctr">
          <a:solidFill>
            <a:schemeClr val="accent4">
              <a:lumMod val="50000"/>
            </a:schemeClr>
          </a:solidFill>
          <a:prstDash val="solid"/>
          <a:miter lim="800000"/>
        </a:ln>
        <a:effectLst/>
      </dsp:spPr>
      <dsp:style>
        <a:lnRef idx="2">
          <a:scrgbClr r="0" g="0" b="0"/>
        </a:lnRef>
        <a:fillRef idx="0">
          <a:scrgbClr r="0" g="0" b="0"/>
        </a:fillRef>
        <a:effectRef idx="0">
          <a:scrgbClr r="0" g="0" b="0"/>
        </a:effectRef>
        <a:fontRef idx="minor"/>
      </dsp:style>
    </dsp:sp>
    <dsp:sp modelId="{9F3C0469-5249-4F2C-A6EF-43FF45E5D3F4}">
      <dsp:nvSpPr>
        <dsp:cNvPr id="0" name=""/>
        <dsp:cNvSpPr/>
      </dsp:nvSpPr>
      <dsp:spPr>
        <a:xfrm>
          <a:off x="1537867" y="1852864"/>
          <a:ext cx="3719932" cy="645608"/>
        </a:xfrm>
        <a:custGeom>
          <a:avLst/>
          <a:gdLst/>
          <a:ahLst/>
          <a:cxnLst/>
          <a:rect l="0" t="0" r="0" b="0"/>
          <a:pathLst>
            <a:path>
              <a:moveTo>
                <a:pt x="3719932" y="0"/>
              </a:moveTo>
              <a:lnTo>
                <a:pt x="3719932" y="322804"/>
              </a:lnTo>
              <a:lnTo>
                <a:pt x="0" y="322804"/>
              </a:lnTo>
              <a:lnTo>
                <a:pt x="0" y="645608"/>
              </a:lnTo>
            </a:path>
          </a:pathLst>
        </a:custGeom>
        <a:noFill/>
        <a:ln w="38100" cap="flat" cmpd="sng" algn="ctr">
          <a:solidFill>
            <a:schemeClr val="accent4">
              <a:lumMod val="50000"/>
            </a:schemeClr>
          </a:solidFill>
          <a:prstDash val="solid"/>
          <a:miter lim="800000"/>
        </a:ln>
        <a:effectLst/>
      </dsp:spPr>
      <dsp:style>
        <a:lnRef idx="2">
          <a:scrgbClr r="0" g="0" b="0"/>
        </a:lnRef>
        <a:fillRef idx="0">
          <a:scrgbClr r="0" g="0" b="0"/>
        </a:fillRef>
        <a:effectRef idx="0">
          <a:scrgbClr r="0" g="0" b="0"/>
        </a:effectRef>
        <a:fontRef idx="minor"/>
      </dsp:style>
    </dsp:sp>
    <dsp:sp modelId="{8809DDA3-419C-468F-9E04-D2762A47EF6A}">
      <dsp:nvSpPr>
        <dsp:cNvPr id="0" name=""/>
        <dsp:cNvSpPr/>
      </dsp:nvSpPr>
      <dsp:spPr>
        <a:xfrm>
          <a:off x="3720638" y="315702"/>
          <a:ext cx="3074323" cy="1537161"/>
        </a:xfrm>
        <a:prstGeom prst="rect">
          <a:avLst/>
        </a:prstGeom>
        <a:solidFill>
          <a:schemeClr val="accent2">
            <a:lumMod val="50000"/>
          </a:schemeClr>
        </a:solidFill>
        <a:ln w="38100" cap="flat" cmpd="sng" algn="ctr">
          <a:solidFill>
            <a:schemeClr val="accent4">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8575" tIns="28575" rIns="28575" bIns="28575" numCol="1" spcCol="1270" anchor="ctr" anchorCtr="0">
          <a:noAutofit/>
        </a:bodyPr>
        <a:lstStyle/>
        <a:p>
          <a:pPr marL="0" lvl="0" indent="0" algn="ctr" defTabSz="2000250">
            <a:lnSpc>
              <a:spcPct val="90000"/>
            </a:lnSpc>
            <a:spcBef>
              <a:spcPct val="0"/>
            </a:spcBef>
            <a:spcAft>
              <a:spcPct val="35000"/>
            </a:spcAft>
            <a:buNone/>
          </a:pPr>
          <a:r>
            <a:rPr lang="fa-IR" sz="4500" b="1" kern="1200" dirty="0">
              <a:solidFill>
                <a:srgbClr val="FFFF00"/>
              </a:solidFill>
              <a:cs typeface="+mj-cs"/>
            </a:rPr>
            <a:t>حق فردی</a:t>
          </a:r>
          <a:endParaRPr lang="en-US" sz="4500" b="1" kern="1200" dirty="0">
            <a:solidFill>
              <a:srgbClr val="FFFF00"/>
            </a:solidFill>
            <a:cs typeface="+mj-cs"/>
          </a:endParaRPr>
        </a:p>
      </dsp:txBody>
      <dsp:txXfrm>
        <a:off x="3720638" y="315702"/>
        <a:ext cx="3074323" cy="1537161"/>
      </dsp:txXfrm>
    </dsp:sp>
    <dsp:sp modelId="{CDC1F8CD-4DA5-437E-9944-A68ED4F517B0}">
      <dsp:nvSpPr>
        <dsp:cNvPr id="0" name=""/>
        <dsp:cNvSpPr/>
      </dsp:nvSpPr>
      <dsp:spPr>
        <a:xfrm>
          <a:off x="706" y="2498473"/>
          <a:ext cx="3074323" cy="1537161"/>
        </a:xfrm>
        <a:prstGeom prst="rect">
          <a:avLst/>
        </a:prstGeom>
        <a:solidFill>
          <a:schemeClr val="accent4">
            <a:hueOff val="0"/>
            <a:satOff val="0"/>
            <a:lumOff val="0"/>
            <a:alphaOff val="0"/>
          </a:schemeClr>
        </a:solidFill>
        <a:ln w="38100" cap="flat" cmpd="sng" algn="ctr">
          <a:solidFill>
            <a:schemeClr val="accent4">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8575" tIns="28575" rIns="28575" bIns="28575" numCol="1" spcCol="1270" anchor="ctr" anchorCtr="0">
          <a:noAutofit/>
        </a:bodyPr>
        <a:lstStyle/>
        <a:p>
          <a:pPr marL="0" lvl="0" indent="0" algn="ctr" defTabSz="2000250">
            <a:lnSpc>
              <a:spcPct val="90000"/>
            </a:lnSpc>
            <a:spcBef>
              <a:spcPct val="0"/>
            </a:spcBef>
            <a:spcAft>
              <a:spcPct val="35000"/>
            </a:spcAft>
            <a:buNone/>
          </a:pPr>
          <a:r>
            <a:rPr lang="fa-IR" sz="4500" b="1" kern="1200" dirty="0">
              <a:solidFill>
                <a:srgbClr val="FF0000"/>
              </a:solidFill>
              <a:cs typeface="+mj-cs"/>
            </a:rPr>
            <a:t>حقوق سیاسی</a:t>
          </a:r>
          <a:endParaRPr lang="en-US" sz="4500" b="1" kern="1200" dirty="0">
            <a:solidFill>
              <a:srgbClr val="FF0000"/>
            </a:solidFill>
            <a:cs typeface="+mj-cs"/>
          </a:endParaRPr>
        </a:p>
      </dsp:txBody>
      <dsp:txXfrm>
        <a:off x="706" y="2498473"/>
        <a:ext cx="3074323" cy="1537161"/>
      </dsp:txXfrm>
    </dsp:sp>
    <dsp:sp modelId="{1139114B-6325-4C6B-BD24-EF4F7DE9F84A}">
      <dsp:nvSpPr>
        <dsp:cNvPr id="0" name=""/>
        <dsp:cNvSpPr/>
      </dsp:nvSpPr>
      <dsp:spPr>
        <a:xfrm>
          <a:off x="3720638" y="2498473"/>
          <a:ext cx="3074323" cy="1537161"/>
        </a:xfrm>
        <a:prstGeom prst="rect">
          <a:avLst/>
        </a:prstGeom>
        <a:solidFill>
          <a:schemeClr val="accent4">
            <a:hueOff val="0"/>
            <a:satOff val="0"/>
            <a:lumOff val="0"/>
            <a:alphaOff val="0"/>
          </a:schemeClr>
        </a:solidFill>
        <a:ln w="38100" cap="flat" cmpd="sng" algn="ctr">
          <a:solidFill>
            <a:schemeClr val="accent4">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8575" tIns="28575" rIns="28575" bIns="28575" numCol="1" spcCol="1270" anchor="ctr" anchorCtr="0">
          <a:noAutofit/>
        </a:bodyPr>
        <a:lstStyle/>
        <a:p>
          <a:pPr marL="0" lvl="0" indent="0" algn="ctr" defTabSz="2000250">
            <a:lnSpc>
              <a:spcPct val="90000"/>
            </a:lnSpc>
            <a:spcBef>
              <a:spcPct val="0"/>
            </a:spcBef>
            <a:spcAft>
              <a:spcPct val="35000"/>
            </a:spcAft>
            <a:buNone/>
          </a:pPr>
          <a:r>
            <a:rPr lang="fa-IR" sz="4500" b="1" kern="1200">
              <a:solidFill>
                <a:srgbClr val="FF0000"/>
              </a:solidFill>
              <a:cs typeface="+mj-cs"/>
            </a:rPr>
            <a:t>حقوق عمومی</a:t>
          </a:r>
          <a:endParaRPr lang="en-US" sz="4500" b="1" kern="1200">
            <a:solidFill>
              <a:srgbClr val="FF0000"/>
            </a:solidFill>
            <a:cs typeface="+mj-cs"/>
          </a:endParaRPr>
        </a:p>
      </dsp:txBody>
      <dsp:txXfrm>
        <a:off x="3720638" y="2498473"/>
        <a:ext cx="3074323" cy="1537161"/>
      </dsp:txXfrm>
    </dsp:sp>
    <dsp:sp modelId="{61C9E2C0-D028-48D5-85AB-DDD6E0CF9B4A}">
      <dsp:nvSpPr>
        <dsp:cNvPr id="0" name=""/>
        <dsp:cNvSpPr/>
      </dsp:nvSpPr>
      <dsp:spPr>
        <a:xfrm>
          <a:off x="7440570" y="2498473"/>
          <a:ext cx="3074323" cy="1537161"/>
        </a:xfrm>
        <a:prstGeom prst="rect">
          <a:avLst/>
        </a:prstGeom>
        <a:solidFill>
          <a:schemeClr val="accent4">
            <a:hueOff val="0"/>
            <a:satOff val="0"/>
            <a:lumOff val="0"/>
            <a:alphaOff val="0"/>
          </a:schemeClr>
        </a:solidFill>
        <a:ln w="38100" cap="flat" cmpd="sng" algn="ctr">
          <a:solidFill>
            <a:schemeClr val="accent4">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8575" tIns="28575" rIns="28575" bIns="28575" numCol="1" spcCol="1270" anchor="ctr" anchorCtr="0">
          <a:noAutofit/>
        </a:bodyPr>
        <a:lstStyle/>
        <a:p>
          <a:pPr marL="0" lvl="0" indent="0" algn="ctr" defTabSz="2000250">
            <a:lnSpc>
              <a:spcPct val="90000"/>
            </a:lnSpc>
            <a:spcBef>
              <a:spcPct val="0"/>
            </a:spcBef>
            <a:spcAft>
              <a:spcPct val="35000"/>
            </a:spcAft>
            <a:buNone/>
          </a:pPr>
          <a:r>
            <a:rPr lang="fa-IR" sz="4500" b="1" kern="1200">
              <a:solidFill>
                <a:srgbClr val="FF0000"/>
              </a:solidFill>
              <a:cs typeface="+mj-cs"/>
            </a:rPr>
            <a:t>حقوق خصوصی</a:t>
          </a:r>
          <a:endParaRPr lang="en-US" sz="4500" b="1" kern="1200">
            <a:solidFill>
              <a:srgbClr val="FF0000"/>
            </a:solidFill>
            <a:cs typeface="+mj-cs"/>
          </a:endParaRPr>
        </a:p>
      </dsp:txBody>
      <dsp:txXfrm>
        <a:off x="7440570" y="2498473"/>
        <a:ext cx="3074323" cy="1537161"/>
      </dsp:txXfrm>
    </dsp:sp>
  </dsp:spTree>
</dsp:drawing>
</file>

<file path=ppt/diagrams/layout1.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10.xml><?xml version="1.0" encoding="utf-8"?>
<dgm:layoutDef xmlns:dgm="http://schemas.openxmlformats.org/drawingml/2006/diagram" xmlns:a="http://schemas.openxmlformats.org/drawingml/2006/main" uniqueId="urn:microsoft.com/office/officeart/2008/layout/HorizontalMultiLevelHierarchy">
  <dgm:title val=""/>
  <dgm:desc val=""/>
  <dgm:catLst>
    <dgm:cat type="hierarchy" pri="46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clrData>
  <dgm:layoutNode name="Name0">
    <dgm:varLst>
      <dgm:chPref val="1"/>
      <dgm:dir/>
      <dgm:animOne val="branch"/>
      <dgm:animLvl val="lvl"/>
      <dgm:resizeHandles val="exact"/>
    </dgm:varLst>
    <dgm:choose name="Name1">
      <dgm:if name="Name2" func="var" arg="dir" op="equ" val="norm">
        <dgm:alg type="hierChild">
          <dgm:param type="linDir" val="fromT"/>
          <dgm:param type="chAlign" val="l"/>
        </dgm:alg>
      </dgm:if>
      <dgm:else name="Name3">
        <dgm:alg type="hierChild">
          <dgm:param type="linDir" val="fromT"/>
          <dgm:param type="chAlign" val="r"/>
        </dgm:alg>
      </dgm:else>
    </dgm:choose>
    <dgm:shape xmlns:r="http://schemas.openxmlformats.org/officeDocument/2006/relationships" r:blip="">
      <dgm:adjLst/>
    </dgm:shape>
    <dgm:presOf/>
    <dgm:constrLst>
      <dgm:constr type="h" for="des" forName="LevelOneTextNode" refType="h"/>
      <dgm:constr type="w" for="des" forName="LevelOneTextNode" refType="h" refFor="des" refForName="LevelOneTextNode" fact="0.19"/>
      <dgm:constr type="h" for="des" forName="LevelTwoTextNode" refType="w" refFor="des" refForName="LevelOneTextNode"/>
      <dgm:constr type="w" for="des" forName="LevelTwoTextNode" refType="h" refFor="des" refForName="LevelTwoTextNode" fact="3.28"/>
      <dgm:constr type="sibSp" refType="h" refFor="des" refForName="LevelTwoTextNode" op="equ" fact="0.25"/>
      <dgm:constr type="sibSp" for="des" forName="level2hierChild" refType="h" refFor="des" refForName="LevelTwoTextNode" op="equ" fact="0.25"/>
      <dgm:constr type="sibSp" for="des" forName="level3hierChild" refType="h" refFor="des" refForName="LevelTwoTextNode" op="equ" fact="0.25"/>
      <dgm:constr type="sp" for="des" forName="root1" refType="w" refFor="des" refForName="LevelTwoTextNode" fact="0.2"/>
      <dgm:constr type="sp" for="des" forName="root2" refType="sp" refFor="des" refForName="root1" op="equ"/>
      <dgm:constr type="primFontSz" for="des" forName="LevelOneTextNode" op="equ" val="65"/>
      <dgm:constr type="primFontSz" for="des" forName="LevelTwoTextNode" op="equ" val="65"/>
      <dgm:constr type="primFontSz" for="des" forName="LevelTwoTextNode" refType="primFontSz" refFor="des" refForName="LevelOneTextNode" op="lte"/>
      <dgm:constr type="primFontSz" for="des" forName="connTx" op="equ" val="50"/>
      <dgm:constr type="primFontSz" for="des" forName="connTx" refType="primFontSz" refFor="des" refForName="LevelOneTextNode" op="lte" fact="0.78"/>
    </dgm:constrLst>
    <dgm:forEach name="Name4" axis="ch">
      <dgm:forEach name="Name5" axis="self" ptType="node">
        <dgm:layoutNode name="root1">
          <dgm:choose name="Name6">
            <dgm:if name="Name7" func="var" arg="dir" op="equ" val="norm">
              <dgm:alg type="hierRoot">
                <dgm:param type="hierAlign" val="lCtrCh"/>
              </dgm:alg>
            </dgm:if>
            <dgm:else name="Name8">
              <dgm:alg type="hierRoot">
                <dgm:param type="hierAlign" val="rCtrCh"/>
              </dgm:alg>
            </dgm:else>
          </dgm:choose>
          <dgm:shape xmlns:r="http://schemas.openxmlformats.org/officeDocument/2006/relationships" r:blip="">
            <dgm:adjLst/>
          </dgm:shape>
          <dgm:presOf/>
          <dgm:layoutNode name="LevelOneTextNode" styleLbl="node0">
            <dgm:varLst>
              <dgm:chPref val="3"/>
            </dgm:varLst>
            <dgm:alg type="tx">
              <dgm:param type="autoTxRot" val="grav"/>
            </dgm:alg>
            <dgm:choose name="Name9">
              <dgm:if name="Name10" func="var" arg="dir" op="equ" val="norm">
                <dgm:shape xmlns:r="http://schemas.openxmlformats.org/officeDocument/2006/relationships" rot="270" type="rect" r:blip="">
                  <dgm:adjLst/>
                </dgm:shape>
              </dgm:if>
              <dgm:else name="Name11">
                <dgm:shape xmlns:r="http://schemas.openxmlformats.org/officeDocument/2006/relationships" rot="90" type="rect" r:blip="">
                  <dgm:adjLst/>
                </dgm:shape>
              </dgm:else>
            </dgm:choose>
            <dgm:presOf axis="self"/>
            <dgm:constrLst>
              <dgm:constr type="tMarg" refType="primFontSz" fact="0.05"/>
              <dgm:constr type="bMarg" refType="primFontSz" fact="0.05"/>
              <dgm:constr type="lMarg" refType="primFontSz" fact="0.05"/>
              <dgm:constr type="rMarg" refType="primFontSz" fact="0.05"/>
            </dgm:constrLst>
            <dgm:ruleLst>
              <dgm:rule type="primFontSz" val="2" fact="NaN" max="NaN"/>
            </dgm:ruleLst>
          </dgm:layoutNode>
          <dgm:layoutNode name="level2hierChild">
            <dgm:choose name="Name12">
              <dgm:if name="Name13" func="var" arg="dir" op="equ" val="norm">
                <dgm:alg type="hierChild">
                  <dgm:param type="linDir" val="fromT"/>
                  <dgm:param type="chAlign" val="l"/>
                </dgm:alg>
              </dgm:if>
              <dgm:else name="Name14">
                <dgm:alg type="hierChild">
                  <dgm:param type="linDir" val="fromT"/>
                  <dgm:param type="chAlign" val="r"/>
                </dgm:alg>
              </dgm:else>
            </dgm:choose>
            <dgm:shape xmlns:r="http://schemas.openxmlformats.org/officeDocument/2006/relationships" r:blip="">
              <dgm:adjLst/>
            </dgm:shape>
            <dgm:presOf/>
            <dgm:forEach name="repeat" axis="ch">
              <dgm:forEach name="Name15" axis="self" ptType="parTrans" cnt="1">
                <dgm:layoutNode name="conn2-1">
                  <dgm:choose name="Name16">
                    <dgm:if name="Name17" func="var" arg="dir" op="equ" val="norm">
                      <dgm:alg type="conn">
                        <dgm:param type="dim" val="1D"/>
                        <dgm:param type="begPts" val="midR"/>
                        <dgm:param type="endPts" val="midL"/>
                        <dgm:param type="endSty" val="noArr"/>
                        <dgm:param type="connRout" val="bend"/>
                      </dgm:alg>
                    </dgm:if>
                    <dgm:else name="Name18">
                      <dgm:alg type="conn">
                        <dgm:param type="dim" val="1D"/>
                        <dgm:param type="begPts" val="midL"/>
                        <dgm:param type="endPts" val="midR"/>
                        <dgm:param type="endSty" val="noArr"/>
                        <dgm:param type="connRout" val="bend"/>
                      </dgm:alg>
                    </dgm:else>
                  </dgm:choose>
                  <dgm:shape xmlns:r="http://schemas.openxmlformats.org/officeDocument/2006/relationships" type="conn" r:blip="" zOrderOff="-99999">
                    <dgm:adjLst/>
                  </dgm:shape>
                  <dgm:presOf axis="self"/>
                  <dgm:constrLst>
                    <dgm:constr type="w" val="1"/>
                    <dgm:constr type="h" val="5"/>
                    <dgm:constr type="connDist"/>
                    <dgm:constr type="begPad"/>
                    <dgm:constr type="endPad"/>
                    <dgm:constr type="userA" for="ch" refType="connDist"/>
                  </dgm:constr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9" axis="self" ptType="node">
                <dgm:layoutNode name="root2">
                  <dgm:choose name="Name20">
                    <dgm:if name="Name21" func="var" arg="dir" op="equ" val="norm">
                      <dgm:alg type="hierRoot">
                        <dgm:param type="hierAlign" val="lCtrCh"/>
                      </dgm:alg>
                    </dgm:if>
                    <dgm:else name="Name22">
                      <dgm:alg type="hierRoot">
                        <dgm:param type="hierAlign" val="rCtrCh"/>
                      </dgm:alg>
                    </dgm:else>
                  </dgm:choose>
                  <dgm:shape xmlns:r="http://schemas.openxmlformats.org/officeDocument/2006/relationships" r:blip="">
                    <dgm:adjLst/>
                  </dgm:shape>
                  <dgm:presOf/>
                  <dgm:layoutNode name="LevelTwoTextNode">
                    <dgm:varLst>
                      <dgm:chPref val="3"/>
                    </dgm:varLst>
                    <dgm:alg type="tx"/>
                    <dgm:shape xmlns:r="http://schemas.openxmlformats.org/officeDocument/2006/relationships" type="rect" r:blip="">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2" fact="NaN" max="NaN"/>
                    </dgm:ruleLst>
                  </dgm:layoutNode>
                  <dgm:layoutNode name="level3hierChild">
                    <dgm:choose name="Name23">
                      <dgm:if name="Name24" func="var" arg="dir" op="equ" val="norm">
                        <dgm:alg type="hierChild">
                          <dgm:param type="linDir" val="fromT"/>
                          <dgm:param type="chAlign" val="l"/>
                        </dgm:alg>
                      </dgm:if>
                      <dgm:else name="Name25">
                        <dgm:alg type="hierChild">
                          <dgm:param type="linDir" val="fromT"/>
                          <dgm:param type="chAlign" val="r"/>
                        </dgm:alg>
                      </dgm:else>
                    </dgm:choose>
                    <dgm:shape xmlns:r="http://schemas.openxmlformats.org/officeDocument/2006/relationships" r:blip="">
                      <dgm:adjLst/>
                    </dgm:shape>
                    <dgm:presOf/>
                    <dgm:forEach name="Name26" ref="repeat"/>
                  </dgm:layoutNode>
                </dgm:layoutNode>
              </dgm:forEach>
            </dgm:forEach>
          </dgm:layoutNode>
        </dgm:layoutNode>
      </dgm:forEach>
    </dgm:forEach>
  </dgm:layoutNode>
</dgm:layoutDef>
</file>

<file path=ppt/diagrams/layout11.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12.xml><?xml version="1.0" encoding="utf-8"?>
<dgm:layoutDef xmlns:dgm="http://schemas.openxmlformats.org/drawingml/2006/diagram" xmlns:a="http://schemas.openxmlformats.org/drawingml/2006/main" uniqueId="urn:microsoft.com/office/officeart/2005/8/layout/hierarchy2">
  <dgm:title val=""/>
  <dgm:desc val=""/>
  <dgm:catLst>
    <dgm:cat type="hierarchy" pri="5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diagram">
    <dgm:varLst>
      <dgm:chPref val="1"/>
      <dgm:dir/>
      <dgm:animOne val="branch"/>
      <dgm:animLvl val="lvl"/>
      <dgm:resizeHandles val="exact"/>
    </dgm:varLst>
    <dgm:choose name="Name0">
      <dgm:if name="Name1" func="var" arg="dir" op="equ" val="norm">
        <dgm:alg type="hierChild">
          <dgm:param type="linDir" val="fromT"/>
          <dgm:param type="chAlign" val="l"/>
        </dgm:alg>
      </dgm:if>
      <dgm:else name="Name2">
        <dgm:alg type="hierChild">
          <dgm:param type="linDir" val="fromT"/>
          <dgm:param type="chAlign" val="r"/>
        </dgm:alg>
      </dgm:else>
    </dgm:choose>
    <dgm:shape xmlns:r="http://schemas.openxmlformats.org/officeDocument/2006/relationships" r:blip="">
      <dgm:adjLst/>
    </dgm:shape>
    <dgm:presOf/>
    <dgm:constrLst>
      <dgm:constr type="h" for="des" ptType="node" refType="h"/>
      <dgm:constr type="w" for="des" ptType="node" refType="h" refFor="des" refPtType="node" fact="2"/>
      <dgm:constr type="sibSp" refType="h" refFor="des" refPtType="node" op="equ" fact="0.15"/>
      <dgm:constr type="sibSp" for="des" forName="level2hierChild" refType="h" refFor="des" refPtType="node" op="equ" fact="0.15"/>
      <dgm:constr type="sibSp" for="des" forName="level3hierChild" refType="h" refFor="des" refPtType="node" op="equ" fact="0.15"/>
      <dgm:constr type="sp" for="des" forName="root1" refType="w" refFor="des" refPtType="node" fact="0.4"/>
      <dgm:constr type="sp" for="des" forName="root2" refType="sp" refFor="des" refForName="root1" op="equ"/>
      <dgm:constr type="primFontSz" for="des" ptType="node" op="equ" val="65"/>
      <dgm:constr type="primFontSz" for="des" forName="connTx" op="equ" val="55"/>
      <dgm:constr type="primFontSz" for="des" forName="connTx" refType="primFontSz" refFor="des" refPtType="node" op="lte" fact="0.8"/>
    </dgm:constrLst>
    <dgm:ruleLst/>
    <dgm:forEach name="Name3" axis="ch">
      <dgm:forEach name="Name4" axis="self" ptType="node">
        <dgm:layoutNode name="root1">
          <dgm:choose name="Name5">
            <dgm:if name="Name6" func="var" arg="dir" op="equ" val="norm">
              <dgm:alg type="hierRoot">
                <dgm:param type="hierAlign" val="lCtrCh"/>
              </dgm:alg>
            </dgm:if>
            <dgm:else name="Name7">
              <dgm:alg type="hierRoot">
                <dgm:param type="hierAlign" val="rCtrCh"/>
              </dgm:alg>
            </dgm:else>
          </dgm:choose>
          <dgm:shape xmlns:r="http://schemas.openxmlformats.org/officeDocument/2006/relationships" r:blip="">
            <dgm:adjLst/>
          </dgm:shape>
          <dgm:presOf/>
          <dgm:constrLst/>
          <dgm:ruleLst/>
          <dgm:layoutNode name="LevelOneTextNod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2hierChild">
            <dgm:choose name="Name8">
              <dgm:if name="Name9" func="var" arg="dir" op="equ" val="norm">
                <dgm:alg type="hierChild">
                  <dgm:param type="linDir" val="fromT"/>
                  <dgm:param type="chAlign" val="l"/>
                </dgm:alg>
              </dgm:if>
              <dgm:else name="Name10">
                <dgm:alg type="hierChild">
                  <dgm:param type="linDir" val="fromT"/>
                  <dgm:param type="chAlign" val="r"/>
                </dgm:alg>
              </dgm:else>
            </dgm:choose>
            <dgm:shape xmlns:r="http://schemas.openxmlformats.org/officeDocument/2006/relationships" r:blip="">
              <dgm:adjLst/>
            </dgm:shape>
            <dgm:presOf/>
            <dgm:constrLst/>
            <dgm:ruleLst/>
            <dgm:forEach name="repeat" axis="ch">
              <dgm:forEach name="Name11" axis="self" ptType="parTrans" cnt="1">
                <dgm:layoutNode name="conn2-1">
                  <dgm:choose name="Name12">
                    <dgm:if name="Name13" func="var" arg="dir" op="equ" val="norm">
                      <dgm:alg type="conn">
                        <dgm:param type="dim" val="1D"/>
                        <dgm:param type="begPts" val="midR"/>
                        <dgm:param type="endPts" val="midL"/>
                        <dgm:param type="endSty" val="noArr"/>
                      </dgm:alg>
                    </dgm:if>
                    <dgm:else name="Name14">
                      <dgm:alg type="conn">
                        <dgm:param type="dim" val="1D"/>
                        <dgm:param type="begPts" val="midL"/>
                        <dgm:param type="endPts" val="midR"/>
                        <dgm:param type="endSty" val="noArr"/>
                      </dgm:alg>
                    </dgm:else>
                  </dgm:choose>
                  <dgm:shape xmlns:r="http://schemas.openxmlformats.org/officeDocument/2006/relationships" type="conn" r:blip="">
                    <dgm:adjLst/>
                  </dgm:shape>
                  <dgm:presOf axis="self"/>
                  <dgm:constrLst>
                    <dgm:constr type="w" val="1"/>
                    <dgm:constr type="h" val="5"/>
                    <dgm:constr type="connDist"/>
                    <dgm:constr type="begPad"/>
                    <dgm:constr type="endPad"/>
                    <dgm:constr type="userA" for="ch" refType="connDist"/>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5" axis="self" ptType="node">
                <dgm:layoutNode name="root2">
                  <dgm:choose name="Name16">
                    <dgm:if name="Name17" func="var" arg="dir" op="equ" val="norm">
                      <dgm:alg type="hierRoot">
                        <dgm:param type="hierAlign" val="lCtrCh"/>
                      </dgm:alg>
                    </dgm:if>
                    <dgm:else name="Name18">
                      <dgm:alg type="hierRoot">
                        <dgm:param type="hierAlign" val="rCtrCh"/>
                      </dgm:alg>
                    </dgm:else>
                  </dgm:choose>
                  <dgm:shape xmlns:r="http://schemas.openxmlformats.org/officeDocument/2006/relationships" r:blip="">
                    <dgm:adjLst/>
                  </dgm:shape>
                  <dgm:presOf/>
                  <dgm:constrLst/>
                  <dgm:ruleLst/>
                  <dgm:layoutNode name="LevelTwoTextNode">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3hierChild">
                    <dgm:choose name="Name19">
                      <dgm:if name="Name20" func="var" arg="dir" op="equ" val="norm">
                        <dgm:alg type="hierChild">
                          <dgm:param type="linDir" val="fromT"/>
                          <dgm:param type="chAlign" val="l"/>
                        </dgm:alg>
                      </dgm:if>
                      <dgm:else name="Name21">
                        <dgm:alg type="hierChild">
                          <dgm:param type="linDir" val="fromT"/>
                          <dgm:param type="chAlign" val="r"/>
                        </dgm:alg>
                      </dgm:else>
                    </dgm:choose>
                    <dgm:shape xmlns:r="http://schemas.openxmlformats.org/officeDocument/2006/relationships" r:blip="">
                      <dgm:adjLst/>
                    </dgm:shape>
                    <dgm:presOf/>
                    <dgm:constrLst/>
                    <dgm:ruleLst/>
                    <dgm:forEach name="Name22" ref="repeat"/>
                  </dgm:layoutNode>
                </dgm:layoutNode>
              </dgm:forEach>
            </dgm:forEach>
          </dgm:layoutNode>
        </dgm:layoutNode>
      </dgm:forEach>
    </dgm:forEach>
  </dgm:layoutNode>
</dgm:layoutDef>
</file>

<file path=ppt/diagrams/layout13.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14.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15.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16.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17.xml><?xml version="1.0" encoding="utf-8"?>
<dgm:layoutDef xmlns:dgm="http://schemas.openxmlformats.org/drawingml/2006/diagram" xmlns:a="http://schemas.openxmlformats.org/drawingml/2006/main" uniqueId="urn:microsoft.com/office/officeart/2005/8/layout/hierarchy2">
  <dgm:title val=""/>
  <dgm:desc val=""/>
  <dgm:catLst>
    <dgm:cat type="hierarchy" pri="5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diagram">
    <dgm:varLst>
      <dgm:chPref val="1"/>
      <dgm:dir/>
      <dgm:animOne val="branch"/>
      <dgm:animLvl val="lvl"/>
      <dgm:resizeHandles val="exact"/>
    </dgm:varLst>
    <dgm:choose name="Name0">
      <dgm:if name="Name1" func="var" arg="dir" op="equ" val="norm">
        <dgm:alg type="hierChild">
          <dgm:param type="linDir" val="fromT"/>
          <dgm:param type="chAlign" val="l"/>
        </dgm:alg>
      </dgm:if>
      <dgm:else name="Name2">
        <dgm:alg type="hierChild">
          <dgm:param type="linDir" val="fromT"/>
          <dgm:param type="chAlign" val="r"/>
        </dgm:alg>
      </dgm:else>
    </dgm:choose>
    <dgm:shape xmlns:r="http://schemas.openxmlformats.org/officeDocument/2006/relationships" r:blip="">
      <dgm:adjLst/>
    </dgm:shape>
    <dgm:presOf/>
    <dgm:constrLst>
      <dgm:constr type="h" for="des" ptType="node" refType="h"/>
      <dgm:constr type="w" for="des" ptType="node" refType="h" refFor="des" refPtType="node" fact="2"/>
      <dgm:constr type="sibSp" refType="h" refFor="des" refPtType="node" op="equ" fact="0.15"/>
      <dgm:constr type="sibSp" for="des" forName="level2hierChild" refType="h" refFor="des" refPtType="node" op="equ" fact="0.15"/>
      <dgm:constr type="sibSp" for="des" forName="level3hierChild" refType="h" refFor="des" refPtType="node" op="equ" fact="0.15"/>
      <dgm:constr type="sp" for="des" forName="root1" refType="w" refFor="des" refPtType="node" fact="0.4"/>
      <dgm:constr type="sp" for="des" forName="root2" refType="sp" refFor="des" refForName="root1" op="equ"/>
      <dgm:constr type="primFontSz" for="des" ptType="node" op="equ" val="65"/>
      <dgm:constr type="primFontSz" for="des" forName="connTx" op="equ" val="55"/>
      <dgm:constr type="primFontSz" for="des" forName="connTx" refType="primFontSz" refFor="des" refPtType="node" op="lte" fact="0.8"/>
    </dgm:constrLst>
    <dgm:ruleLst/>
    <dgm:forEach name="Name3" axis="ch">
      <dgm:forEach name="Name4" axis="self" ptType="node">
        <dgm:layoutNode name="root1">
          <dgm:choose name="Name5">
            <dgm:if name="Name6" func="var" arg="dir" op="equ" val="norm">
              <dgm:alg type="hierRoot">
                <dgm:param type="hierAlign" val="lCtrCh"/>
              </dgm:alg>
            </dgm:if>
            <dgm:else name="Name7">
              <dgm:alg type="hierRoot">
                <dgm:param type="hierAlign" val="rCtrCh"/>
              </dgm:alg>
            </dgm:else>
          </dgm:choose>
          <dgm:shape xmlns:r="http://schemas.openxmlformats.org/officeDocument/2006/relationships" r:blip="">
            <dgm:adjLst/>
          </dgm:shape>
          <dgm:presOf/>
          <dgm:constrLst/>
          <dgm:ruleLst/>
          <dgm:layoutNode name="LevelOneTextNod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2hierChild">
            <dgm:choose name="Name8">
              <dgm:if name="Name9" func="var" arg="dir" op="equ" val="norm">
                <dgm:alg type="hierChild">
                  <dgm:param type="linDir" val="fromT"/>
                  <dgm:param type="chAlign" val="l"/>
                </dgm:alg>
              </dgm:if>
              <dgm:else name="Name10">
                <dgm:alg type="hierChild">
                  <dgm:param type="linDir" val="fromT"/>
                  <dgm:param type="chAlign" val="r"/>
                </dgm:alg>
              </dgm:else>
            </dgm:choose>
            <dgm:shape xmlns:r="http://schemas.openxmlformats.org/officeDocument/2006/relationships" r:blip="">
              <dgm:adjLst/>
            </dgm:shape>
            <dgm:presOf/>
            <dgm:constrLst/>
            <dgm:ruleLst/>
            <dgm:forEach name="repeat" axis="ch">
              <dgm:forEach name="Name11" axis="self" ptType="parTrans" cnt="1">
                <dgm:layoutNode name="conn2-1">
                  <dgm:choose name="Name12">
                    <dgm:if name="Name13" func="var" arg="dir" op="equ" val="norm">
                      <dgm:alg type="conn">
                        <dgm:param type="dim" val="1D"/>
                        <dgm:param type="begPts" val="midR"/>
                        <dgm:param type="endPts" val="midL"/>
                        <dgm:param type="endSty" val="noArr"/>
                      </dgm:alg>
                    </dgm:if>
                    <dgm:else name="Name14">
                      <dgm:alg type="conn">
                        <dgm:param type="dim" val="1D"/>
                        <dgm:param type="begPts" val="midL"/>
                        <dgm:param type="endPts" val="midR"/>
                        <dgm:param type="endSty" val="noArr"/>
                      </dgm:alg>
                    </dgm:else>
                  </dgm:choose>
                  <dgm:shape xmlns:r="http://schemas.openxmlformats.org/officeDocument/2006/relationships" type="conn" r:blip="">
                    <dgm:adjLst/>
                  </dgm:shape>
                  <dgm:presOf axis="self"/>
                  <dgm:constrLst>
                    <dgm:constr type="w" val="1"/>
                    <dgm:constr type="h" val="5"/>
                    <dgm:constr type="connDist"/>
                    <dgm:constr type="begPad"/>
                    <dgm:constr type="endPad"/>
                    <dgm:constr type="userA" for="ch" refType="connDist"/>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5" axis="self" ptType="node">
                <dgm:layoutNode name="root2">
                  <dgm:choose name="Name16">
                    <dgm:if name="Name17" func="var" arg="dir" op="equ" val="norm">
                      <dgm:alg type="hierRoot">
                        <dgm:param type="hierAlign" val="lCtrCh"/>
                      </dgm:alg>
                    </dgm:if>
                    <dgm:else name="Name18">
                      <dgm:alg type="hierRoot">
                        <dgm:param type="hierAlign" val="rCtrCh"/>
                      </dgm:alg>
                    </dgm:else>
                  </dgm:choose>
                  <dgm:shape xmlns:r="http://schemas.openxmlformats.org/officeDocument/2006/relationships" r:blip="">
                    <dgm:adjLst/>
                  </dgm:shape>
                  <dgm:presOf/>
                  <dgm:constrLst/>
                  <dgm:ruleLst/>
                  <dgm:layoutNode name="LevelTwoTextNode">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3hierChild">
                    <dgm:choose name="Name19">
                      <dgm:if name="Name20" func="var" arg="dir" op="equ" val="norm">
                        <dgm:alg type="hierChild">
                          <dgm:param type="linDir" val="fromT"/>
                          <dgm:param type="chAlign" val="l"/>
                        </dgm:alg>
                      </dgm:if>
                      <dgm:else name="Name21">
                        <dgm:alg type="hierChild">
                          <dgm:param type="linDir" val="fromT"/>
                          <dgm:param type="chAlign" val="r"/>
                        </dgm:alg>
                      </dgm:else>
                    </dgm:choose>
                    <dgm:shape xmlns:r="http://schemas.openxmlformats.org/officeDocument/2006/relationships" r:blip="">
                      <dgm:adjLst/>
                    </dgm:shape>
                    <dgm:presOf/>
                    <dgm:constrLst/>
                    <dgm:ruleLst/>
                    <dgm:forEach name="Name22" ref="repeat"/>
                  </dgm:layoutNode>
                </dgm:layoutNode>
              </dgm:forEach>
            </dgm:forEach>
          </dgm:layoutNode>
        </dgm:layoutNode>
      </dgm:forEach>
    </dgm:forEach>
  </dgm:layoutNode>
</dgm:layoutDef>
</file>

<file path=ppt/diagrams/layout18.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19.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20.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21.xml><?xml version="1.0" encoding="utf-8"?>
<dgm:layoutDef xmlns:dgm="http://schemas.openxmlformats.org/drawingml/2006/diagram" xmlns:a="http://schemas.openxmlformats.org/drawingml/2006/main" uniqueId="urn:microsoft.com/office/officeart/2005/8/layout/hierarchy2">
  <dgm:title val=""/>
  <dgm:desc val=""/>
  <dgm:catLst>
    <dgm:cat type="hierarchy" pri="5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diagram">
    <dgm:varLst>
      <dgm:chPref val="1"/>
      <dgm:dir/>
      <dgm:animOne val="branch"/>
      <dgm:animLvl val="lvl"/>
      <dgm:resizeHandles val="exact"/>
    </dgm:varLst>
    <dgm:choose name="Name0">
      <dgm:if name="Name1" func="var" arg="dir" op="equ" val="norm">
        <dgm:alg type="hierChild">
          <dgm:param type="linDir" val="fromT"/>
          <dgm:param type="chAlign" val="l"/>
        </dgm:alg>
      </dgm:if>
      <dgm:else name="Name2">
        <dgm:alg type="hierChild">
          <dgm:param type="linDir" val="fromT"/>
          <dgm:param type="chAlign" val="r"/>
        </dgm:alg>
      </dgm:else>
    </dgm:choose>
    <dgm:shape xmlns:r="http://schemas.openxmlformats.org/officeDocument/2006/relationships" r:blip="">
      <dgm:adjLst/>
    </dgm:shape>
    <dgm:presOf/>
    <dgm:constrLst>
      <dgm:constr type="h" for="des" ptType="node" refType="h"/>
      <dgm:constr type="w" for="des" ptType="node" refType="h" refFor="des" refPtType="node" fact="2"/>
      <dgm:constr type="sibSp" refType="h" refFor="des" refPtType="node" op="equ" fact="0.15"/>
      <dgm:constr type="sibSp" for="des" forName="level2hierChild" refType="h" refFor="des" refPtType="node" op="equ" fact="0.15"/>
      <dgm:constr type="sibSp" for="des" forName="level3hierChild" refType="h" refFor="des" refPtType="node" op="equ" fact="0.15"/>
      <dgm:constr type="sp" for="des" forName="root1" refType="w" refFor="des" refPtType="node" fact="0.4"/>
      <dgm:constr type="sp" for="des" forName="root2" refType="sp" refFor="des" refForName="root1" op="equ"/>
      <dgm:constr type="primFontSz" for="des" ptType="node" op="equ" val="65"/>
      <dgm:constr type="primFontSz" for="des" forName="connTx" op="equ" val="55"/>
      <dgm:constr type="primFontSz" for="des" forName="connTx" refType="primFontSz" refFor="des" refPtType="node" op="lte" fact="0.8"/>
    </dgm:constrLst>
    <dgm:ruleLst/>
    <dgm:forEach name="Name3" axis="ch">
      <dgm:forEach name="Name4" axis="self" ptType="node">
        <dgm:layoutNode name="root1">
          <dgm:choose name="Name5">
            <dgm:if name="Name6" func="var" arg="dir" op="equ" val="norm">
              <dgm:alg type="hierRoot">
                <dgm:param type="hierAlign" val="lCtrCh"/>
              </dgm:alg>
            </dgm:if>
            <dgm:else name="Name7">
              <dgm:alg type="hierRoot">
                <dgm:param type="hierAlign" val="rCtrCh"/>
              </dgm:alg>
            </dgm:else>
          </dgm:choose>
          <dgm:shape xmlns:r="http://schemas.openxmlformats.org/officeDocument/2006/relationships" r:blip="">
            <dgm:adjLst/>
          </dgm:shape>
          <dgm:presOf/>
          <dgm:constrLst/>
          <dgm:ruleLst/>
          <dgm:layoutNode name="LevelOneTextNod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2hierChild">
            <dgm:choose name="Name8">
              <dgm:if name="Name9" func="var" arg="dir" op="equ" val="norm">
                <dgm:alg type="hierChild">
                  <dgm:param type="linDir" val="fromT"/>
                  <dgm:param type="chAlign" val="l"/>
                </dgm:alg>
              </dgm:if>
              <dgm:else name="Name10">
                <dgm:alg type="hierChild">
                  <dgm:param type="linDir" val="fromT"/>
                  <dgm:param type="chAlign" val="r"/>
                </dgm:alg>
              </dgm:else>
            </dgm:choose>
            <dgm:shape xmlns:r="http://schemas.openxmlformats.org/officeDocument/2006/relationships" r:blip="">
              <dgm:adjLst/>
            </dgm:shape>
            <dgm:presOf/>
            <dgm:constrLst/>
            <dgm:ruleLst/>
            <dgm:forEach name="repeat" axis="ch">
              <dgm:forEach name="Name11" axis="self" ptType="parTrans" cnt="1">
                <dgm:layoutNode name="conn2-1">
                  <dgm:choose name="Name12">
                    <dgm:if name="Name13" func="var" arg="dir" op="equ" val="norm">
                      <dgm:alg type="conn">
                        <dgm:param type="dim" val="1D"/>
                        <dgm:param type="begPts" val="midR"/>
                        <dgm:param type="endPts" val="midL"/>
                        <dgm:param type="endSty" val="noArr"/>
                      </dgm:alg>
                    </dgm:if>
                    <dgm:else name="Name14">
                      <dgm:alg type="conn">
                        <dgm:param type="dim" val="1D"/>
                        <dgm:param type="begPts" val="midL"/>
                        <dgm:param type="endPts" val="midR"/>
                        <dgm:param type="endSty" val="noArr"/>
                      </dgm:alg>
                    </dgm:else>
                  </dgm:choose>
                  <dgm:shape xmlns:r="http://schemas.openxmlformats.org/officeDocument/2006/relationships" type="conn" r:blip="">
                    <dgm:adjLst/>
                  </dgm:shape>
                  <dgm:presOf axis="self"/>
                  <dgm:constrLst>
                    <dgm:constr type="w" val="1"/>
                    <dgm:constr type="h" val="5"/>
                    <dgm:constr type="connDist"/>
                    <dgm:constr type="begPad"/>
                    <dgm:constr type="endPad"/>
                    <dgm:constr type="userA" for="ch" refType="connDist"/>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5" axis="self" ptType="node">
                <dgm:layoutNode name="root2">
                  <dgm:choose name="Name16">
                    <dgm:if name="Name17" func="var" arg="dir" op="equ" val="norm">
                      <dgm:alg type="hierRoot">
                        <dgm:param type="hierAlign" val="lCtrCh"/>
                      </dgm:alg>
                    </dgm:if>
                    <dgm:else name="Name18">
                      <dgm:alg type="hierRoot">
                        <dgm:param type="hierAlign" val="rCtrCh"/>
                      </dgm:alg>
                    </dgm:else>
                  </dgm:choose>
                  <dgm:shape xmlns:r="http://schemas.openxmlformats.org/officeDocument/2006/relationships" r:blip="">
                    <dgm:adjLst/>
                  </dgm:shape>
                  <dgm:presOf/>
                  <dgm:constrLst/>
                  <dgm:ruleLst/>
                  <dgm:layoutNode name="LevelTwoTextNode">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3hierChild">
                    <dgm:choose name="Name19">
                      <dgm:if name="Name20" func="var" arg="dir" op="equ" val="norm">
                        <dgm:alg type="hierChild">
                          <dgm:param type="linDir" val="fromT"/>
                          <dgm:param type="chAlign" val="l"/>
                        </dgm:alg>
                      </dgm:if>
                      <dgm:else name="Name21">
                        <dgm:alg type="hierChild">
                          <dgm:param type="linDir" val="fromT"/>
                          <dgm:param type="chAlign" val="r"/>
                        </dgm:alg>
                      </dgm:else>
                    </dgm:choose>
                    <dgm:shape xmlns:r="http://schemas.openxmlformats.org/officeDocument/2006/relationships" r:blip="">
                      <dgm:adjLst/>
                    </dgm:shape>
                    <dgm:presOf/>
                    <dgm:constrLst/>
                    <dgm:ruleLst/>
                    <dgm:forEach name="Name22" ref="repeat"/>
                  </dgm:layoutNode>
                </dgm:layoutNode>
              </dgm:forEach>
            </dgm:forEach>
          </dgm:layoutNode>
        </dgm:layoutNode>
      </dgm:forEach>
    </dgm:forEach>
  </dgm:layoutNode>
</dgm:layoutDef>
</file>

<file path=ppt/diagrams/layout22.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23.xml><?xml version="1.0" encoding="utf-8"?>
<dgm:layoutDef xmlns:dgm="http://schemas.openxmlformats.org/drawingml/2006/diagram" xmlns:a="http://schemas.openxmlformats.org/drawingml/2006/main" uniqueId="urn:microsoft.com/office/officeart/2009/3/layout/HorizontalOrganizationChart">
  <dgm:title val=""/>
  <dgm:desc val=""/>
  <dgm:catLst>
    <dgm:cat type="hierarchy" pri="43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T"/>
          <dgm:param type="chAlign" val="l"/>
        </dgm:alg>
      </dgm:if>
      <dgm:else name="Name2">
        <dgm:alg type="hierChild">
          <dgm:param type="linDir" val="fromT"/>
          <dgm:param type="chAlign" val="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305"/>
      <dgm:constr type="w" for="des" forName="rootComposite" refType="w" fact="10"/>
      <dgm:constr type="h" for="des" forName="rootComposite" refType="w" refFor="des" refForName="rootComposite1" fact="0.305"/>
      <dgm:constr type="w" for="des" forName="rootComposite3" refType="w" fact="10"/>
      <dgm:constr type="h" for="des" forName="rootComposite3" refType="w" refFor="des" refForName="rootComposite1" fact="0.305"/>
      <dgm:constr type="primFontSz" for="des" ptType="node" op="equ"/>
      <dgm:constr type="sp" for="des" op="equ"/>
      <dgm:constr type="sp" for="des" forName="hierRoot1" refType="w" refFor="des" refForName="rootComposite1" fact="0.2"/>
      <dgm:constr type="sp" for="des" forName="hierRoot2" refType="sp" refFor="des" refForName="hierRoot1"/>
      <dgm:constr type="sp" for="des" forName="hierRoot3" refType="sp" refFor="des" refForName="hierRoot1"/>
      <dgm:constr type="sibSp" refType="w" refFor="des" refForName="rootComposite1" fact="0.125"/>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125"/>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func="var" arg="dir" op="equ" val="norm">
                  <dgm:alg type="hierRoot">
                    <dgm:param type="hierAlign" val="lT"/>
                  </dgm:alg>
                  <dgm:constrLst>
                    <dgm:constr type="alignOff" val="0.75"/>
                  </dgm:constrLst>
                </dgm:if>
                <dgm:else name="Name9">
                  <dgm:alg type="hierRoot">
                    <dgm:param type="hierAlign" val="rT"/>
                  </dgm:alg>
                  <dgm:constrLst>
                    <dgm:constr type="alignOff" val="0.75"/>
                  </dgm:constrLst>
                </dgm:else>
              </dgm:choose>
            </dgm:if>
            <dgm:if name="Name10" func="var" arg="hierBranch" op="equ" val="r">
              <dgm:choose name="Name11">
                <dgm:if name="Name12" func="var" arg="dir" op="equ" val="norm">
                  <dgm:alg type="hierRoot">
                    <dgm:param type="hierAlign" val="lB"/>
                  </dgm:alg>
                  <dgm:constrLst>
                    <dgm:constr type="alignOff" val="0.75"/>
                  </dgm:constrLst>
                </dgm:if>
                <dgm:else name="Name13">
                  <dgm:alg type="hierRoot">
                    <dgm:param type="hierAlign" val="rB"/>
                  </dgm:alg>
                  <dgm:constrLst>
                    <dgm:constr type="alignOff" val="0.75"/>
                  </dgm:constrLst>
                </dgm:else>
              </dgm:choose>
            </dgm:if>
            <dgm:if name="Name14" func="var" arg="hierBranch" op="equ" val="hang">
              <dgm:choose name="Name15">
                <dgm:if name="Name16" func="var" arg="dir" op="equ" val="norm">
                  <dgm:alg type="hierRoot">
                    <dgm:param type="hierAlign" val="lCtrCh"/>
                  </dgm:alg>
                  <dgm:constrLst>
                    <dgm:constr type="alignOff" val="0.65"/>
                  </dgm:constrLst>
                </dgm:if>
                <dgm:else name="Name17">
                  <dgm:alg type="hierRoot">
                    <dgm:param type="hierAlign" val="rCtrCh"/>
                  </dgm:alg>
                  <dgm:constrLst>
                    <dgm:constr type="alignOff" val="0.65"/>
                  </dgm:constrLst>
                </dgm:else>
              </dgm:choose>
            </dgm:if>
            <dgm:else name="Name18">
              <dgm:choose name="Name19">
                <dgm:if name="Name20" func="var" arg="dir" op="equ" val="norm">
                  <dgm:alg type="hierRoot">
                    <dgm:param type="hierAlign" val="lCtrCh"/>
                  </dgm:alg>
                  <dgm:constrLst>
                    <dgm:constr type="alignOff"/>
                    <dgm:constr type="bendDist" for="des" ptType="parTrans" refType="sp" fact="0.5"/>
                  </dgm:constrLst>
                </dgm:if>
                <dgm:else name="Name21">
                  <dgm:alg type="hierRoot">
                    <dgm:param type="hierAlign" val="rCtrCh"/>
                  </dgm:alg>
                  <dgm:constrLst>
                    <dgm:constr type="alignOff"/>
                    <dgm:constr type="bendDist" for="des" ptType="parTrans" refType="sp" fact="0.5"/>
                  </dgm:constrLst>
                </dgm:else>
              </dgm:choose>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22">
              <dgm:if name="Name23"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24"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25"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6">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7">
              <dgm:if name="Name28" func="var" arg="hierBranch" op="equ" val="l">
                <dgm:choose name="Name29">
                  <dgm:if name="Name30" func="var" arg="dir" op="equ" val="norm">
                    <dgm:alg type="hierChild">
                      <dgm:param type="chAlign" val="t"/>
                      <dgm:param type="linDir" val="fromL"/>
                    </dgm:alg>
                  </dgm:if>
                  <dgm:else name="Name31">
                    <dgm:alg type="hierChild">
                      <dgm:param type="chAlign" val="t"/>
                      <dgm:param type="linDir" val="fromR"/>
                    </dgm:alg>
                  </dgm:else>
                </dgm:choose>
              </dgm:if>
              <dgm:if name="Name32" func="var" arg="hierBranch" op="equ" val="r">
                <dgm:choose name="Name33">
                  <dgm:if name="Name34" func="var" arg="dir" op="equ" val="norm">
                    <dgm:alg type="hierChild">
                      <dgm:param type="chAlign" val="b"/>
                      <dgm:param type="linDir" val="fromL"/>
                    </dgm:alg>
                  </dgm:if>
                  <dgm:else name="Name35">
                    <dgm:alg type="hierChild">
                      <dgm:param type="chAlign" val="b"/>
                      <dgm:param type="linDir" val="fromR"/>
                    </dgm:alg>
                  </dgm:else>
                </dgm:choose>
              </dgm:if>
              <dgm:if name="Name36" func="var" arg="hierBranch" op="equ" val="hang">
                <dgm:choose name="Name37">
                  <dgm:if name="Name38" func="var" arg="dir" op="equ" val="norm">
                    <dgm:alg type="hierChild">
                      <dgm:param type="chAlign" val="l"/>
                      <dgm:param type="linDir" val="fromT"/>
                      <dgm:param type="secChAlign" val="t"/>
                      <dgm:param type="secLinDir" val="fromL"/>
                    </dgm:alg>
                  </dgm:if>
                  <dgm:else name="Name39">
                    <dgm:alg type="hierChild">
                      <dgm:param type="chAlign" val="r"/>
                      <dgm:param type="linDir" val="fromT"/>
                      <dgm:param type="secChAlign" val="t"/>
                      <dgm:param type="secLinDir" val="fromR"/>
                    </dgm:alg>
                  </dgm:else>
                </dgm:choose>
              </dgm:if>
              <dgm:else name="Name40">
                <dgm:choose name="Name41">
                  <dgm:if name="Name42" func="var" arg="dir" op="equ" val="norm">
                    <dgm:alg type="hierChild">
                      <dgm:param type="linDir" val="fromT"/>
                      <dgm:param type="chAlign" val="l"/>
                    </dgm:alg>
                  </dgm:if>
                  <dgm:else name="Name43">
                    <dgm:alg type="hierChild">
                      <dgm:param type="linDir" val="fromT"/>
                      <dgm:param type="chAlign" val="r"/>
                    </dgm:alg>
                  </dgm:else>
                </dgm:choose>
              </dgm:else>
            </dgm:choose>
            <dgm:shape xmlns:r="http://schemas.openxmlformats.org/officeDocument/2006/relationships" r:blip="">
              <dgm:adjLst/>
            </dgm:shape>
            <dgm:presOf/>
            <dgm:constrLst/>
            <dgm:ruleLst/>
            <dgm:forEach name="rep2a" axis="ch" ptType="nonAsst">
              <dgm:forEach name="Name44" axis="precedSib" ptType="parTrans" st="-1" cnt="1">
                <dgm:choose name="Name45">
                  <dgm:if name="Name46" func="var" arg="hierBranch" op="equ" val="hang">
                    <dgm:layoutNode name="Name47">
                      <dgm:choose name="Name48">
                        <dgm:if name="Name49" func="var" arg="dir" op="equ" val="norm">
                          <dgm:alg type="conn">
                            <dgm:param type="connRout" val="bend"/>
                            <dgm:param type="dim" val="1D"/>
                            <dgm:param type="endSty" val="noArr"/>
                            <dgm:param type="begPts" val="midR"/>
                            <dgm:param type="endPts" val="bCtr tCtr"/>
                          </dgm:alg>
                        </dgm:if>
                        <dgm:else name="Name50">
                          <dgm:alg type="conn">
                            <dgm:param type="connRout" val="bend"/>
                            <dgm:param type="dim" val="1D"/>
                            <dgm:param type="endSty" val="noArr"/>
                            <dgm:param type="begPts" val="midL"/>
                            <dgm:param type="endPts" val="bCtr tCtr"/>
                          </dgm:alg>
                        </dgm:else>
                      </dgm:choose>
                      <dgm:shape xmlns:r="http://schemas.openxmlformats.org/officeDocument/2006/relationships" type="conn" r:blip="" zOrderOff="-99999">
                        <dgm:adjLst/>
                      </dgm:shape>
                      <dgm:presOf axis="self"/>
                      <dgm:constrLst>
                        <dgm:constr type="begPad"/>
                        <dgm:constr type="endPad"/>
                      </dgm:constrLst>
                      <dgm:ruleLst/>
                    </dgm:layoutNode>
                  </dgm:if>
                  <dgm:if name="Name51" func="var" arg="hierBranch" op="equ" val="l">
                    <dgm:layoutNode name="Name52">
                      <dgm:choose name="Name53">
                        <dgm:if name="Name54" func="var" arg="dir" op="equ" val="norm">
                          <dgm:alg type="conn">
                            <dgm:param type="connRout" val="bend"/>
                            <dgm:param type="dim" val="1D"/>
                            <dgm:param type="endSty" val="noArr"/>
                            <dgm:param type="begPts" val="midR"/>
                            <dgm:param type="endPts" val="tCtr"/>
                          </dgm:alg>
                        </dgm:if>
                        <dgm:else name="Name55">
                          <dgm:alg type="conn">
                            <dgm:param type="connRout" val="bend"/>
                            <dgm:param type="dim" val="1D"/>
                            <dgm:param type="endSty" val="noArr"/>
                            <dgm:param type="begPts" val="midL"/>
                            <dgm:param type="endPts" val="tCtr"/>
                          </dgm:alg>
                        </dgm:else>
                      </dgm:choose>
                      <dgm:shape xmlns:r="http://schemas.openxmlformats.org/officeDocument/2006/relationships" type="conn" r:blip="" zOrderOff="-99999">
                        <dgm:adjLst/>
                      </dgm:shape>
                      <dgm:presOf axis="self"/>
                      <dgm:constrLst>
                        <dgm:constr type="begPad"/>
                        <dgm:constr type="endPad"/>
                      </dgm:constrLst>
                      <dgm:ruleLst/>
                    </dgm:layoutNode>
                  </dgm:if>
                  <dgm:if name="Name56" func="var" arg="hierBranch" op="equ" val="r">
                    <dgm:layoutNode name="Name57">
                      <dgm:choose name="Name58">
                        <dgm:if name="Name59" func="var" arg="dir" op="equ" val="norm">
                          <dgm:alg type="conn">
                            <dgm:param type="connRout" val="bend"/>
                            <dgm:param type="dim" val="1D"/>
                            <dgm:param type="endSty" val="noArr"/>
                            <dgm:param type="begPts" val="midR"/>
                            <dgm:param type="endPts" val="bCtr"/>
                          </dgm:alg>
                        </dgm:if>
                        <dgm:else name="Name60">
                          <dgm:alg type="conn">
                            <dgm:param type="connRout" val="bend"/>
                            <dgm:param type="dim" val="1D"/>
                            <dgm:param type="endSty" val="noArr"/>
                            <dgm:param type="begPts" val="midL"/>
                            <dgm:param type="endPts" val="bCtr"/>
                          </dgm:alg>
                        </dgm:else>
                      </dgm:choose>
                      <dgm:shape xmlns:r="http://schemas.openxmlformats.org/officeDocument/2006/relationships" type="conn" r:blip="" zOrderOff="-99999">
                        <dgm:adjLst/>
                      </dgm:shape>
                      <dgm:presOf axis="self"/>
                      <dgm:constrLst>
                        <dgm:constr type="begPad"/>
                        <dgm:constr type="endPad"/>
                      </dgm:constrLst>
                      <dgm:ruleLst/>
                    </dgm:layoutNode>
                  </dgm:if>
                  <dgm:else name="Name61">
                    <dgm:choose name="Name62">
                      <dgm:if name="Name63" func="var" arg="dir" op="equ" val="norm">
                        <dgm:layoutNode name="Name64">
                          <dgm:alg type="conn">
                            <dgm:param type="connRout" val="bend"/>
                            <dgm:param type="dim" val="1D"/>
                            <dgm:param type="endSty" val="noArr"/>
                            <dgm:param type="begPts" val="midR"/>
                            <dgm:param type="endPts" val="midL"/>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else name="Name65">
                        <dgm:layoutNode name="Name66">
                          <dgm:alg type="conn">
                            <dgm:param type="connRout" val="bend"/>
                            <dgm:param type="dim" val="1D"/>
                            <dgm:param type="endSty" val="noArr"/>
                            <dgm:param type="begPts" val="midL"/>
                            <dgm:param type="endPts" val="midR"/>
                            <dgm:param type="bendPt" val="end"/>
                          </dgm:alg>
                          <dgm:shape xmlns:r="http://schemas.openxmlformats.org/officeDocument/2006/relationships" type="conn" r:blip="" zOrderOff="-99999">
                            <dgm:adjLst/>
                          </dgm:shape>
                          <dgm:presOf axis="self"/>
                          <dgm:constrLst>
                            <dgm:constr type="begPad"/>
                            <dgm:constr type="endPad"/>
                          </dgm:constrLst>
                          <dgm:ruleLst/>
                        </dgm:layoutNode>
                      </dgm:else>
                    </dgm:choose>
                  </dgm:else>
                </dgm:choose>
              </dgm:forEach>
              <dgm:layoutNode name="hierRoot2">
                <dgm:varLst>
                  <dgm:hierBranch val="init"/>
                </dgm:varLst>
                <dgm:choose name="Name67">
                  <dgm:if name="Name68" func="var" arg="hierBranch" op="equ" val="l">
                    <dgm:choose name="Name69">
                      <dgm:if name="Name70" func="var" arg="dir" op="equ" val="norm">
                        <dgm:alg type="hierRoot">
                          <dgm:param type="hierAlign" val="lT"/>
                        </dgm:alg>
                        <dgm:constrLst>
                          <dgm:constr type="alignOff" val="0.75"/>
                        </dgm:constrLst>
                      </dgm:if>
                      <dgm:else name="Name71">
                        <dgm:alg type="hierRoot">
                          <dgm:param type="hierAlign" val="rT"/>
                        </dgm:alg>
                        <dgm:constrLst>
                          <dgm:constr type="alignOff" val="0.75"/>
                        </dgm:constrLst>
                      </dgm:else>
                    </dgm:choose>
                  </dgm:if>
                  <dgm:if name="Name72" func="var" arg="hierBranch" op="equ" val="r">
                    <dgm:choose name="Name73">
                      <dgm:if name="Name74" func="var" arg="dir" op="equ" val="norm">
                        <dgm:alg type="hierRoot">
                          <dgm:param type="hierAlign" val="lB"/>
                        </dgm:alg>
                        <dgm:constrLst>
                          <dgm:constr type="alignOff" val="0.75"/>
                        </dgm:constrLst>
                      </dgm:if>
                      <dgm:else name="Name75">
                        <dgm:alg type="hierRoot">
                          <dgm:param type="hierAlign" val="rB"/>
                        </dgm:alg>
                        <dgm:constrLst>
                          <dgm:constr type="alignOff" val="0.75"/>
                        </dgm:constrLst>
                      </dgm:else>
                    </dgm:choose>
                  </dgm:if>
                  <dgm:if name="Name76" func="var" arg="hierBranch" op="equ" val="hang">
                    <dgm:choose name="Name77">
                      <dgm:if name="Name78" func="var" arg="dir" op="equ" val="norm">
                        <dgm:alg type="hierRoot">
                          <dgm:param type="hierAlign" val="lCtrCh"/>
                        </dgm:alg>
                        <dgm:constrLst>
                          <dgm:constr type="alignOff" val="0.65"/>
                        </dgm:constrLst>
                      </dgm:if>
                      <dgm:else name="Name79">
                        <dgm:alg type="hierRoot">
                          <dgm:param type="hierAlign" val="rCtrCh"/>
                        </dgm:alg>
                        <dgm:constrLst>
                          <dgm:constr type="alignOff" val="0.65"/>
                        </dgm:constrLst>
                      </dgm:else>
                    </dgm:choose>
                  </dgm:if>
                  <dgm:else name="Name80">
                    <dgm:choose name="Name81">
                      <dgm:if name="Name82" func="var" arg="dir" op="equ" val="norm">
                        <dgm:alg type="hierRoot">
                          <dgm:param type="hierAlign" val="lCtrCh"/>
                        </dgm:alg>
                        <dgm:constrLst>
                          <dgm:constr type="alignOff"/>
                          <dgm:constr type="bendDist" for="des" ptType="parTrans" refType="sp" fact="0.5"/>
                        </dgm:constrLst>
                      </dgm:if>
                      <dgm:else name="Name83">
                        <dgm:alg type="hierRoot">
                          <dgm:param type="hierAlign" val="rCtrCh"/>
                        </dgm:alg>
                        <dgm:constrLst>
                          <dgm:constr type="alignOff"/>
                          <dgm:constr type="bendDist" for="des" ptType="parTrans" refType="sp" fact="0.5"/>
                        </dgm:constrLst>
                      </dgm:else>
                    </dgm:choose>
                  </dgm:else>
                </dgm:choose>
                <dgm:shape xmlns:r="http://schemas.openxmlformats.org/officeDocument/2006/relationships" r:blip="">
                  <dgm:adjLst/>
                </dgm:shape>
                <dgm:presOf/>
                <dgm:ruleLst/>
                <dgm:layoutNode name="rootComposite">
                  <dgm:alg type="composite"/>
                  <dgm:shape xmlns:r="http://schemas.openxmlformats.org/officeDocument/2006/relationships" r:blip="">
                    <dgm:adjLst/>
                  </dgm:shape>
                  <dgm:presOf axis="self" ptType="node" cnt="1"/>
                  <dgm:choose name="Name84">
                    <dgm:if name="Name85"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6"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7"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8">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9">
                    <dgm:if name="Name90" func="var" arg="hierBranch" op="equ" val="l">
                      <dgm:choose name="Name91">
                        <dgm:if name="Name92" func="var" arg="dir" op="equ" val="norm">
                          <dgm:alg type="hierChild">
                            <dgm:param type="chAlign" val="t"/>
                            <dgm:param type="linDir" val="fromL"/>
                          </dgm:alg>
                        </dgm:if>
                        <dgm:else name="Name93">
                          <dgm:alg type="hierChild">
                            <dgm:param type="chAlign" val="t"/>
                            <dgm:param type="linDir" val="fromR"/>
                          </dgm:alg>
                        </dgm:else>
                      </dgm:choose>
                    </dgm:if>
                    <dgm:if name="Name94" func="var" arg="hierBranch" op="equ" val="r">
                      <dgm:choose name="Name95">
                        <dgm:if name="Name96" func="var" arg="dir" op="equ" val="norm">
                          <dgm:alg type="hierChild">
                            <dgm:param type="chAlign" val="b"/>
                            <dgm:param type="linDir" val="fromL"/>
                          </dgm:alg>
                        </dgm:if>
                        <dgm:else name="Name97">
                          <dgm:alg type="hierChild">
                            <dgm:param type="chAlign" val="b"/>
                            <dgm:param type="linDir" val="fromR"/>
                          </dgm:alg>
                        </dgm:else>
                      </dgm:choose>
                    </dgm:if>
                    <dgm:if name="Name98" func="var" arg="hierBranch" op="equ" val="hang">
                      <dgm:choose name="Name99">
                        <dgm:if name="Name100" func="var" arg="dir" op="equ" val="norm">
                          <dgm:alg type="hierChild">
                            <dgm:param type="chAlign" val="l"/>
                            <dgm:param type="linDir" val="fromT"/>
                            <dgm:param type="secChAlign" val="t"/>
                            <dgm:param type="secLinDir" val="fromL"/>
                          </dgm:alg>
                        </dgm:if>
                        <dgm:else name="Name101">
                          <dgm:alg type="hierChild">
                            <dgm:param type="chAlign" val="r"/>
                            <dgm:param type="linDir" val="fromT"/>
                            <dgm:param type="secChAlign" val="t"/>
                            <dgm:param type="secLinDir" val="fromR"/>
                          </dgm:alg>
                        </dgm:else>
                      </dgm:choose>
                    </dgm:if>
                    <dgm:else name="Name102">
                      <dgm:choose name="Name103">
                        <dgm:if name="Name104" func="var" arg="dir" op="equ" val="norm">
                          <dgm:alg type="hierChild">
                            <dgm:param type="linDir" val="fromT"/>
                            <dgm:param type="chAlign" val="l"/>
                          </dgm:alg>
                        </dgm:if>
                        <dgm:else name="Name105">
                          <dgm:alg type="hierChild">
                            <dgm:param type="linDir" val="fromT"/>
                            <dgm:param type="chAlign" val="r"/>
                          </dgm:alg>
                        </dgm:else>
                      </dgm:choose>
                    </dgm:else>
                  </dgm:choose>
                  <dgm:shape xmlns:r="http://schemas.openxmlformats.org/officeDocument/2006/relationships" r:blip="">
                    <dgm:adjLst/>
                  </dgm:shape>
                  <dgm:presOf/>
                  <dgm:constrLst/>
                  <dgm:ruleLst/>
                  <dgm:forEach name="Name106" ref="rep2a"/>
                </dgm:layoutNode>
                <dgm:layoutNode name="hierChild5">
                  <dgm:choose name="Name107">
                    <dgm:if name="Name108" func="var" arg="dir" op="equ" val="norm">
                      <dgm:alg type="hierChild">
                        <dgm:param type="chAlign" val="l"/>
                        <dgm:param type="linDir" val="fromT"/>
                        <dgm:param type="secChAlign" val="t"/>
                        <dgm:param type="secLinDir" val="fromL"/>
                      </dgm:alg>
                    </dgm:if>
                    <dgm:else name="Name109">
                      <dgm:alg type="hierChild">
                        <dgm:param type="chAlign" val="r"/>
                        <dgm:param type="linDir" val="fromT"/>
                        <dgm:param type="secChAlign" val="t"/>
                        <dgm:param type="secLinDir" val="fromR"/>
                      </dgm:alg>
                    </dgm:else>
                  </dgm:choose>
                  <dgm:shape xmlns:r="http://schemas.openxmlformats.org/officeDocument/2006/relationships" r:blip="">
                    <dgm:adjLst/>
                  </dgm:shape>
                  <dgm:presOf/>
                  <dgm:constrLst/>
                  <dgm:ruleLst/>
                  <dgm:forEach name="Name110" ref="rep2b"/>
                </dgm:layoutNode>
              </dgm:layoutNode>
            </dgm:forEach>
          </dgm:layoutNode>
          <dgm:layoutNode name="hierChild3">
            <dgm:choose name="Name111">
              <dgm:if name="Name112" func="var" arg="dir" op="equ" val="norm">
                <dgm:alg type="hierChild">
                  <dgm:param type="chAlign" val="l"/>
                  <dgm:param type="linDir" val="fromT"/>
                  <dgm:param type="secChAlign" val="t"/>
                  <dgm:param type="secLinDir" val="fromL"/>
                </dgm:alg>
              </dgm:if>
              <dgm:else name="Name113">
                <dgm:alg type="hierChild">
                  <dgm:param type="chAlign" val="r"/>
                  <dgm:param type="linDir" val="fromT"/>
                  <dgm:param type="secChAlign" val="t"/>
                  <dgm:param type="secLinDir" val="fromR"/>
                </dgm:alg>
              </dgm:else>
            </dgm:choose>
            <dgm:shape xmlns:r="http://schemas.openxmlformats.org/officeDocument/2006/relationships" r:blip="">
              <dgm:adjLst/>
            </dgm:shape>
            <dgm:presOf/>
            <dgm:constrLst/>
            <dgm:ruleLst/>
            <dgm:forEach name="rep2b" axis="ch" ptType="asst">
              <dgm:forEach name="Name114" axis="precedSib" ptType="parTrans" st="-1" cnt="1">
                <dgm:layoutNode name="Name115">
                  <dgm:choose name="Name116">
                    <dgm:if name="Name117" func="var" arg="dir" op="equ" val="norm">
                      <dgm:alg type="conn">
                        <dgm:param type="connRout" val="bend"/>
                        <dgm:param type="dim" val="1D"/>
                        <dgm:param type="endSty" val="noArr"/>
                        <dgm:param type="begPts" val="midR"/>
                        <dgm:param type="endPts" val="bCtr tCtr"/>
                      </dgm:alg>
                    </dgm:if>
                    <dgm:else name="Name118">
                      <dgm:alg type="conn">
                        <dgm:param type="connRout" val="bend"/>
                        <dgm:param type="dim" val="1D"/>
                        <dgm:param type="endSty" val="noArr"/>
                        <dgm:param type="begPts" val="midL"/>
                        <dgm:param type="endPts" val="bCtr tCtr"/>
                      </dgm:alg>
                    </dgm:else>
                  </dgm:choose>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9">
                  <dgm:if name="Name120" func="var" arg="hierBranch" op="equ" val="l">
                    <dgm:choose name="Name121">
                      <dgm:if name="Name122" func="var" arg="dir" op="equ" val="norm">
                        <dgm:alg type="hierRoot">
                          <dgm:param type="hierAlign" val="lT"/>
                        </dgm:alg>
                        <dgm:constrLst>
                          <dgm:constr type="alignOff" val="0.75"/>
                        </dgm:constrLst>
                      </dgm:if>
                      <dgm:else name="Name123">
                        <dgm:alg type="hierRoot">
                          <dgm:param type="hierAlign" val="rT"/>
                        </dgm:alg>
                        <dgm:constrLst>
                          <dgm:constr type="alignOff" val="0.75"/>
                        </dgm:constrLst>
                      </dgm:else>
                    </dgm:choose>
                  </dgm:if>
                  <dgm:if name="Name124" func="var" arg="hierBranch" op="equ" val="r">
                    <dgm:choose name="Name125">
                      <dgm:if name="Name126" func="var" arg="dir" op="equ" val="norm">
                        <dgm:alg type="hierRoot">
                          <dgm:param type="hierAlign" val="lB"/>
                        </dgm:alg>
                        <dgm:constrLst>
                          <dgm:constr type="alignOff" val="0.75"/>
                        </dgm:constrLst>
                      </dgm:if>
                      <dgm:else name="Name127">
                        <dgm:alg type="hierRoot">
                          <dgm:param type="hierAlign" val="rB"/>
                        </dgm:alg>
                        <dgm:constrLst>
                          <dgm:constr type="alignOff" val="0.75"/>
                        </dgm:constrLst>
                      </dgm:else>
                    </dgm:choose>
                  </dgm:if>
                  <dgm:if name="Name128" func="var" arg="hierBranch" op="equ" val="hang">
                    <dgm:choose name="Name129">
                      <dgm:if name="Name130" func="var" arg="dir" op="equ" val="norm">
                        <dgm:alg type="hierRoot">
                          <dgm:param type="hierAlign" val="lCtrCh"/>
                        </dgm:alg>
                        <dgm:constrLst>
                          <dgm:constr type="alignOff" val="0.65"/>
                        </dgm:constrLst>
                      </dgm:if>
                      <dgm:else name="Name131">
                        <dgm:alg type="hierRoot">
                          <dgm:param type="hierAlign" val="rCtrCh"/>
                        </dgm:alg>
                        <dgm:constrLst>
                          <dgm:constr type="alignOff" val="0.65"/>
                        </dgm:constrLst>
                      </dgm:else>
                    </dgm:choose>
                  </dgm:if>
                  <dgm:else name="Name132">
                    <dgm:choose name="Name133">
                      <dgm:if name="Name134" func="var" arg="dir" op="equ" val="norm">
                        <dgm:alg type="hierRoot">
                          <dgm:param type="hierAlign" val="lCtrCh"/>
                        </dgm:alg>
                        <dgm:constrLst>
                          <dgm:constr type="alignOff"/>
                          <dgm:constr type="bendDist" for="des" ptType="parTrans" refType="sp" fact="0.5"/>
                        </dgm:constrLst>
                      </dgm:if>
                      <dgm:else name="Name135">
                        <dgm:alg type="hierRoot">
                          <dgm:param type="hierAlign" val="rCtrCh"/>
                        </dgm:alg>
                        <dgm:constrLst>
                          <dgm:constr type="alignOff"/>
                          <dgm:constr type="bendDist" for="des" ptType="parTrans" refType="sp" fact="0.5"/>
                        </dgm:constrLst>
                      </dgm:else>
                    </dgm:choose>
                  </dgm:else>
                </dgm:choose>
                <dgm:shape xmlns:r="http://schemas.openxmlformats.org/officeDocument/2006/relationships" r:blip="">
                  <dgm:adjLst/>
                </dgm:shape>
                <dgm:presOf/>
                <dgm:ruleLst/>
                <dgm:layoutNode name="rootComposite3">
                  <dgm:alg type="composite"/>
                  <dgm:shape xmlns:r="http://schemas.openxmlformats.org/officeDocument/2006/relationships" r:blip="">
                    <dgm:adjLst/>
                  </dgm:shape>
                  <dgm:presOf axis="self" ptType="node" cnt="1"/>
                  <dgm:choose name="Name136">
                    <dgm:if name="Name137"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38"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39"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40">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41">
                    <dgm:if name="Name142" func="var" arg="hierBranch" op="equ" val="l">
                      <dgm:choose name="Name143">
                        <dgm:if name="Name144" func="var" arg="dir" op="equ" val="norm">
                          <dgm:alg type="hierChild">
                            <dgm:param type="chAlign" val="t"/>
                            <dgm:param type="linDir" val="fromL"/>
                          </dgm:alg>
                        </dgm:if>
                        <dgm:else name="Name145">
                          <dgm:alg type="hierChild">
                            <dgm:param type="chAlign" val="t"/>
                            <dgm:param type="linDir" val="fromR"/>
                          </dgm:alg>
                        </dgm:else>
                      </dgm:choose>
                    </dgm:if>
                    <dgm:if name="Name146" func="var" arg="hierBranch" op="equ" val="r">
                      <dgm:choose name="Name147">
                        <dgm:if name="Name148" func="var" arg="dir" op="equ" val="norm">
                          <dgm:alg type="hierChild">
                            <dgm:param type="chAlign" val="b"/>
                            <dgm:param type="linDir" val="fromL"/>
                          </dgm:alg>
                        </dgm:if>
                        <dgm:else name="Name149">
                          <dgm:alg type="hierChild">
                            <dgm:param type="chAlign" val="b"/>
                            <dgm:param type="linDir" val="fromR"/>
                          </dgm:alg>
                        </dgm:else>
                      </dgm:choose>
                    </dgm:if>
                    <dgm:if name="Name150" func="var" arg="hierBranch" op="equ" val="hang">
                      <dgm:choose name="Name151">
                        <dgm:if name="Name152" func="var" arg="dir" op="equ" val="norm">
                          <dgm:alg type="hierChild">
                            <dgm:param type="chAlign" val="l"/>
                            <dgm:param type="linDir" val="fromT"/>
                            <dgm:param type="secChAlign" val="t"/>
                            <dgm:param type="secLinDir" val="fromL"/>
                          </dgm:alg>
                        </dgm:if>
                        <dgm:else name="Name153">
                          <dgm:alg type="hierChild">
                            <dgm:param type="chAlign" val="r"/>
                            <dgm:param type="linDir" val="fromT"/>
                            <dgm:param type="secChAlign" val="t"/>
                            <dgm:param type="secLinDir" val="fromR"/>
                          </dgm:alg>
                        </dgm:else>
                      </dgm:choose>
                    </dgm:if>
                    <dgm:else name="Name154">
                      <dgm:choose name="Name155">
                        <dgm:if name="Name156" func="var" arg="dir" op="equ" val="norm">
                          <dgm:alg type="hierChild">
                            <dgm:param type="linDir" val="fromT"/>
                            <dgm:param type="chAlign" val="l"/>
                          </dgm:alg>
                        </dgm:if>
                        <dgm:else name="Name157">
                          <dgm:alg type="hierChild">
                            <dgm:param type="linDir" val="fromT"/>
                            <dgm:param type="chAlign" val="r"/>
                          </dgm:alg>
                        </dgm:else>
                      </dgm:choose>
                    </dgm:else>
                  </dgm:choose>
                  <dgm:shape xmlns:r="http://schemas.openxmlformats.org/officeDocument/2006/relationships" r:blip="">
                    <dgm:adjLst/>
                  </dgm:shape>
                  <dgm:presOf/>
                  <dgm:constrLst/>
                  <dgm:ruleLst/>
                  <dgm:forEach name="Name158" ref="rep2a"/>
                </dgm:layoutNode>
                <dgm:layoutNode name="hierChild7">
                  <dgm:choose name="Name159">
                    <dgm:if name="Name160" func="var" arg="dir" op="equ" val="norm">
                      <dgm:alg type="hierChild">
                        <dgm:param type="chAlign" val="l"/>
                        <dgm:param type="linDir" val="fromT"/>
                        <dgm:param type="secChAlign" val="t"/>
                        <dgm:param type="secLinDir" val="fromL"/>
                      </dgm:alg>
                    </dgm:if>
                    <dgm:else name="Name161">
                      <dgm:alg type="hierChild">
                        <dgm:param type="chAlign" val="r"/>
                        <dgm:param type="linDir" val="fromT"/>
                        <dgm:param type="secChAlign" val="t"/>
                        <dgm:param type="secLinDir" val="fromR"/>
                      </dgm:alg>
                    </dgm:else>
                  </dgm:choose>
                  <dgm:shape xmlns:r="http://schemas.openxmlformats.org/officeDocument/2006/relationships" r:blip="">
                    <dgm:adjLst/>
                  </dgm:shape>
                  <dgm:presOf/>
                  <dgm:constrLst/>
                  <dgm:ruleLst/>
                  <dgm:forEach name="Name162" ref="rep2b"/>
                </dgm:layoutNode>
              </dgm:layoutNode>
            </dgm:forEach>
          </dgm:layoutNode>
        </dgm:layoutNode>
      </dgm:forEach>
    </dgm:forEach>
  </dgm:layoutNode>
</dgm:layoutDef>
</file>

<file path=ppt/diagrams/layout24.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25.xml><?xml version="1.0" encoding="utf-8"?>
<dgm:layoutDef xmlns:dgm="http://schemas.openxmlformats.org/drawingml/2006/diagram" xmlns:a="http://schemas.openxmlformats.org/drawingml/2006/main" uniqueId="urn:microsoft.com/office/officeart/2009/3/layout/HorizontalOrganizationChart">
  <dgm:title val=""/>
  <dgm:desc val=""/>
  <dgm:catLst>
    <dgm:cat type="hierarchy" pri="43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T"/>
          <dgm:param type="chAlign" val="l"/>
        </dgm:alg>
      </dgm:if>
      <dgm:else name="Name2">
        <dgm:alg type="hierChild">
          <dgm:param type="linDir" val="fromT"/>
          <dgm:param type="chAlign" val="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305"/>
      <dgm:constr type="w" for="des" forName="rootComposite" refType="w" fact="10"/>
      <dgm:constr type="h" for="des" forName="rootComposite" refType="w" refFor="des" refForName="rootComposite1" fact="0.305"/>
      <dgm:constr type="w" for="des" forName="rootComposite3" refType="w" fact="10"/>
      <dgm:constr type="h" for="des" forName="rootComposite3" refType="w" refFor="des" refForName="rootComposite1" fact="0.305"/>
      <dgm:constr type="primFontSz" for="des" ptType="node" op="equ"/>
      <dgm:constr type="sp" for="des" op="equ"/>
      <dgm:constr type="sp" for="des" forName="hierRoot1" refType="w" refFor="des" refForName="rootComposite1" fact="0.2"/>
      <dgm:constr type="sp" for="des" forName="hierRoot2" refType="sp" refFor="des" refForName="hierRoot1"/>
      <dgm:constr type="sp" for="des" forName="hierRoot3" refType="sp" refFor="des" refForName="hierRoot1"/>
      <dgm:constr type="sibSp" refType="w" refFor="des" refForName="rootComposite1" fact="0.125"/>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125"/>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func="var" arg="dir" op="equ" val="norm">
                  <dgm:alg type="hierRoot">
                    <dgm:param type="hierAlign" val="lT"/>
                  </dgm:alg>
                  <dgm:constrLst>
                    <dgm:constr type="alignOff" val="0.75"/>
                  </dgm:constrLst>
                </dgm:if>
                <dgm:else name="Name9">
                  <dgm:alg type="hierRoot">
                    <dgm:param type="hierAlign" val="rT"/>
                  </dgm:alg>
                  <dgm:constrLst>
                    <dgm:constr type="alignOff" val="0.75"/>
                  </dgm:constrLst>
                </dgm:else>
              </dgm:choose>
            </dgm:if>
            <dgm:if name="Name10" func="var" arg="hierBranch" op="equ" val="r">
              <dgm:choose name="Name11">
                <dgm:if name="Name12" func="var" arg="dir" op="equ" val="norm">
                  <dgm:alg type="hierRoot">
                    <dgm:param type="hierAlign" val="lB"/>
                  </dgm:alg>
                  <dgm:constrLst>
                    <dgm:constr type="alignOff" val="0.75"/>
                  </dgm:constrLst>
                </dgm:if>
                <dgm:else name="Name13">
                  <dgm:alg type="hierRoot">
                    <dgm:param type="hierAlign" val="rB"/>
                  </dgm:alg>
                  <dgm:constrLst>
                    <dgm:constr type="alignOff" val="0.75"/>
                  </dgm:constrLst>
                </dgm:else>
              </dgm:choose>
            </dgm:if>
            <dgm:if name="Name14" func="var" arg="hierBranch" op="equ" val="hang">
              <dgm:choose name="Name15">
                <dgm:if name="Name16" func="var" arg="dir" op="equ" val="norm">
                  <dgm:alg type="hierRoot">
                    <dgm:param type="hierAlign" val="lCtrCh"/>
                  </dgm:alg>
                  <dgm:constrLst>
                    <dgm:constr type="alignOff" val="0.65"/>
                  </dgm:constrLst>
                </dgm:if>
                <dgm:else name="Name17">
                  <dgm:alg type="hierRoot">
                    <dgm:param type="hierAlign" val="rCtrCh"/>
                  </dgm:alg>
                  <dgm:constrLst>
                    <dgm:constr type="alignOff" val="0.65"/>
                  </dgm:constrLst>
                </dgm:else>
              </dgm:choose>
            </dgm:if>
            <dgm:else name="Name18">
              <dgm:choose name="Name19">
                <dgm:if name="Name20" func="var" arg="dir" op="equ" val="norm">
                  <dgm:alg type="hierRoot">
                    <dgm:param type="hierAlign" val="lCtrCh"/>
                  </dgm:alg>
                  <dgm:constrLst>
                    <dgm:constr type="alignOff"/>
                    <dgm:constr type="bendDist" for="des" ptType="parTrans" refType="sp" fact="0.5"/>
                  </dgm:constrLst>
                </dgm:if>
                <dgm:else name="Name21">
                  <dgm:alg type="hierRoot">
                    <dgm:param type="hierAlign" val="rCtrCh"/>
                  </dgm:alg>
                  <dgm:constrLst>
                    <dgm:constr type="alignOff"/>
                    <dgm:constr type="bendDist" for="des" ptType="parTrans" refType="sp" fact="0.5"/>
                  </dgm:constrLst>
                </dgm:else>
              </dgm:choose>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22">
              <dgm:if name="Name23"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24"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25"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6">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7">
              <dgm:if name="Name28" func="var" arg="hierBranch" op="equ" val="l">
                <dgm:choose name="Name29">
                  <dgm:if name="Name30" func="var" arg="dir" op="equ" val="norm">
                    <dgm:alg type="hierChild">
                      <dgm:param type="chAlign" val="t"/>
                      <dgm:param type="linDir" val="fromL"/>
                    </dgm:alg>
                  </dgm:if>
                  <dgm:else name="Name31">
                    <dgm:alg type="hierChild">
                      <dgm:param type="chAlign" val="t"/>
                      <dgm:param type="linDir" val="fromR"/>
                    </dgm:alg>
                  </dgm:else>
                </dgm:choose>
              </dgm:if>
              <dgm:if name="Name32" func="var" arg="hierBranch" op="equ" val="r">
                <dgm:choose name="Name33">
                  <dgm:if name="Name34" func="var" arg="dir" op="equ" val="norm">
                    <dgm:alg type="hierChild">
                      <dgm:param type="chAlign" val="b"/>
                      <dgm:param type="linDir" val="fromL"/>
                    </dgm:alg>
                  </dgm:if>
                  <dgm:else name="Name35">
                    <dgm:alg type="hierChild">
                      <dgm:param type="chAlign" val="b"/>
                      <dgm:param type="linDir" val="fromR"/>
                    </dgm:alg>
                  </dgm:else>
                </dgm:choose>
              </dgm:if>
              <dgm:if name="Name36" func="var" arg="hierBranch" op="equ" val="hang">
                <dgm:choose name="Name37">
                  <dgm:if name="Name38" func="var" arg="dir" op="equ" val="norm">
                    <dgm:alg type="hierChild">
                      <dgm:param type="chAlign" val="l"/>
                      <dgm:param type="linDir" val="fromT"/>
                      <dgm:param type="secChAlign" val="t"/>
                      <dgm:param type="secLinDir" val="fromL"/>
                    </dgm:alg>
                  </dgm:if>
                  <dgm:else name="Name39">
                    <dgm:alg type="hierChild">
                      <dgm:param type="chAlign" val="r"/>
                      <dgm:param type="linDir" val="fromT"/>
                      <dgm:param type="secChAlign" val="t"/>
                      <dgm:param type="secLinDir" val="fromR"/>
                    </dgm:alg>
                  </dgm:else>
                </dgm:choose>
              </dgm:if>
              <dgm:else name="Name40">
                <dgm:choose name="Name41">
                  <dgm:if name="Name42" func="var" arg="dir" op="equ" val="norm">
                    <dgm:alg type="hierChild">
                      <dgm:param type="linDir" val="fromT"/>
                      <dgm:param type="chAlign" val="l"/>
                    </dgm:alg>
                  </dgm:if>
                  <dgm:else name="Name43">
                    <dgm:alg type="hierChild">
                      <dgm:param type="linDir" val="fromT"/>
                      <dgm:param type="chAlign" val="r"/>
                    </dgm:alg>
                  </dgm:else>
                </dgm:choose>
              </dgm:else>
            </dgm:choose>
            <dgm:shape xmlns:r="http://schemas.openxmlformats.org/officeDocument/2006/relationships" r:blip="">
              <dgm:adjLst/>
            </dgm:shape>
            <dgm:presOf/>
            <dgm:constrLst/>
            <dgm:ruleLst/>
            <dgm:forEach name="rep2a" axis="ch" ptType="nonAsst">
              <dgm:forEach name="Name44" axis="precedSib" ptType="parTrans" st="-1" cnt="1">
                <dgm:choose name="Name45">
                  <dgm:if name="Name46" func="var" arg="hierBranch" op="equ" val="hang">
                    <dgm:layoutNode name="Name47">
                      <dgm:choose name="Name48">
                        <dgm:if name="Name49" func="var" arg="dir" op="equ" val="norm">
                          <dgm:alg type="conn">
                            <dgm:param type="connRout" val="bend"/>
                            <dgm:param type="dim" val="1D"/>
                            <dgm:param type="endSty" val="noArr"/>
                            <dgm:param type="begPts" val="midR"/>
                            <dgm:param type="endPts" val="bCtr tCtr"/>
                          </dgm:alg>
                        </dgm:if>
                        <dgm:else name="Name50">
                          <dgm:alg type="conn">
                            <dgm:param type="connRout" val="bend"/>
                            <dgm:param type="dim" val="1D"/>
                            <dgm:param type="endSty" val="noArr"/>
                            <dgm:param type="begPts" val="midL"/>
                            <dgm:param type="endPts" val="bCtr tCtr"/>
                          </dgm:alg>
                        </dgm:else>
                      </dgm:choose>
                      <dgm:shape xmlns:r="http://schemas.openxmlformats.org/officeDocument/2006/relationships" type="conn" r:blip="" zOrderOff="-99999">
                        <dgm:adjLst/>
                      </dgm:shape>
                      <dgm:presOf axis="self"/>
                      <dgm:constrLst>
                        <dgm:constr type="begPad"/>
                        <dgm:constr type="endPad"/>
                      </dgm:constrLst>
                      <dgm:ruleLst/>
                    </dgm:layoutNode>
                  </dgm:if>
                  <dgm:if name="Name51" func="var" arg="hierBranch" op="equ" val="l">
                    <dgm:layoutNode name="Name52">
                      <dgm:choose name="Name53">
                        <dgm:if name="Name54" func="var" arg="dir" op="equ" val="norm">
                          <dgm:alg type="conn">
                            <dgm:param type="connRout" val="bend"/>
                            <dgm:param type="dim" val="1D"/>
                            <dgm:param type="endSty" val="noArr"/>
                            <dgm:param type="begPts" val="midR"/>
                            <dgm:param type="endPts" val="tCtr"/>
                          </dgm:alg>
                        </dgm:if>
                        <dgm:else name="Name55">
                          <dgm:alg type="conn">
                            <dgm:param type="connRout" val="bend"/>
                            <dgm:param type="dim" val="1D"/>
                            <dgm:param type="endSty" val="noArr"/>
                            <dgm:param type="begPts" val="midL"/>
                            <dgm:param type="endPts" val="tCtr"/>
                          </dgm:alg>
                        </dgm:else>
                      </dgm:choose>
                      <dgm:shape xmlns:r="http://schemas.openxmlformats.org/officeDocument/2006/relationships" type="conn" r:blip="" zOrderOff="-99999">
                        <dgm:adjLst/>
                      </dgm:shape>
                      <dgm:presOf axis="self"/>
                      <dgm:constrLst>
                        <dgm:constr type="begPad"/>
                        <dgm:constr type="endPad"/>
                      </dgm:constrLst>
                      <dgm:ruleLst/>
                    </dgm:layoutNode>
                  </dgm:if>
                  <dgm:if name="Name56" func="var" arg="hierBranch" op="equ" val="r">
                    <dgm:layoutNode name="Name57">
                      <dgm:choose name="Name58">
                        <dgm:if name="Name59" func="var" arg="dir" op="equ" val="norm">
                          <dgm:alg type="conn">
                            <dgm:param type="connRout" val="bend"/>
                            <dgm:param type="dim" val="1D"/>
                            <dgm:param type="endSty" val="noArr"/>
                            <dgm:param type="begPts" val="midR"/>
                            <dgm:param type="endPts" val="bCtr"/>
                          </dgm:alg>
                        </dgm:if>
                        <dgm:else name="Name60">
                          <dgm:alg type="conn">
                            <dgm:param type="connRout" val="bend"/>
                            <dgm:param type="dim" val="1D"/>
                            <dgm:param type="endSty" val="noArr"/>
                            <dgm:param type="begPts" val="midL"/>
                            <dgm:param type="endPts" val="bCtr"/>
                          </dgm:alg>
                        </dgm:else>
                      </dgm:choose>
                      <dgm:shape xmlns:r="http://schemas.openxmlformats.org/officeDocument/2006/relationships" type="conn" r:blip="" zOrderOff="-99999">
                        <dgm:adjLst/>
                      </dgm:shape>
                      <dgm:presOf axis="self"/>
                      <dgm:constrLst>
                        <dgm:constr type="begPad"/>
                        <dgm:constr type="endPad"/>
                      </dgm:constrLst>
                      <dgm:ruleLst/>
                    </dgm:layoutNode>
                  </dgm:if>
                  <dgm:else name="Name61">
                    <dgm:choose name="Name62">
                      <dgm:if name="Name63" func="var" arg="dir" op="equ" val="norm">
                        <dgm:layoutNode name="Name64">
                          <dgm:alg type="conn">
                            <dgm:param type="connRout" val="bend"/>
                            <dgm:param type="dim" val="1D"/>
                            <dgm:param type="endSty" val="noArr"/>
                            <dgm:param type="begPts" val="midR"/>
                            <dgm:param type="endPts" val="midL"/>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else name="Name65">
                        <dgm:layoutNode name="Name66">
                          <dgm:alg type="conn">
                            <dgm:param type="connRout" val="bend"/>
                            <dgm:param type="dim" val="1D"/>
                            <dgm:param type="endSty" val="noArr"/>
                            <dgm:param type="begPts" val="midL"/>
                            <dgm:param type="endPts" val="midR"/>
                            <dgm:param type="bendPt" val="end"/>
                          </dgm:alg>
                          <dgm:shape xmlns:r="http://schemas.openxmlformats.org/officeDocument/2006/relationships" type="conn" r:blip="" zOrderOff="-99999">
                            <dgm:adjLst/>
                          </dgm:shape>
                          <dgm:presOf axis="self"/>
                          <dgm:constrLst>
                            <dgm:constr type="begPad"/>
                            <dgm:constr type="endPad"/>
                          </dgm:constrLst>
                          <dgm:ruleLst/>
                        </dgm:layoutNode>
                      </dgm:else>
                    </dgm:choose>
                  </dgm:else>
                </dgm:choose>
              </dgm:forEach>
              <dgm:layoutNode name="hierRoot2">
                <dgm:varLst>
                  <dgm:hierBranch val="init"/>
                </dgm:varLst>
                <dgm:choose name="Name67">
                  <dgm:if name="Name68" func="var" arg="hierBranch" op="equ" val="l">
                    <dgm:choose name="Name69">
                      <dgm:if name="Name70" func="var" arg="dir" op="equ" val="norm">
                        <dgm:alg type="hierRoot">
                          <dgm:param type="hierAlign" val="lT"/>
                        </dgm:alg>
                        <dgm:constrLst>
                          <dgm:constr type="alignOff" val="0.75"/>
                        </dgm:constrLst>
                      </dgm:if>
                      <dgm:else name="Name71">
                        <dgm:alg type="hierRoot">
                          <dgm:param type="hierAlign" val="rT"/>
                        </dgm:alg>
                        <dgm:constrLst>
                          <dgm:constr type="alignOff" val="0.75"/>
                        </dgm:constrLst>
                      </dgm:else>
                    </dgm:choose>
                  </dgm:if>
                  <dgm:if name="Name72" func="var" arg="hierBranch" op="equ" val="r">
                    <dgm:choose name="Name73">
                      <dgm:if name="Name74" func="var" arg="dir" op="equ" val="norm">
                        <dgm:alg type="hierRoot">
                          <dgm:param type="hierAlign" val="lB"/>
                        </dgm:alg>
                        <dgm:constrLst>
                          <dgm:constr type="alignOff" val="0.75"/>
                        </dgm:constrLst>
                      </dgm:if>
                      <dgm:else name="Name75">
                        <dgm:alg type="hierRoot">
                          <dgm:param type="hierAlign" val="rB"/>
                        </dgm:alg>
                        <dgm:constrLst>
                          <dgm:constr type="alignOff" val="0.75"/>
                        </dgm:constrLst>
                      </dgm:else>
                    </dgm:choose>
                  </dgm:if>
                  <dgm:if name="Name76" func="var" arg="hierBranch" op="equ" val="hang">
                    <dgm:choose name="Name77">
                      <dgm:if name="Name78" func="var" arg="dir" op="equ" val="norm">
                        <dgm:alg type="hierRoot">
                          <dgm:param type="hierAlign" val="lCtrCh"/>
                        </dgm:alg>
                        <dgm:constrLst>
                          <dgm:constr type="alignOff" val="0.65"/>
                        </dgm:constrLst>
                      </dgm:if>
                      <dgm:else name="Name79">
                        <dgm:alg type="hierRoot">
                          <dgm:param type="hierAlign" val="rCtrCh"/>
                        </dgm:alg>
                        <dgm:constrLst>
                          <dgm:constr type="alignOff" val="0.65"/>
                        </dgm:constrLst>
                      </dgm:else>
                    </dgm:choose>
                  </dgm:if>
                  <dgm:else name="Name80">
                    <dgm:choose name="Name81">
                      <dgm:if name="Name82" func="var" arg="dir" op="equ" val="norm">
                        <dgm:alg type="hierRoot">
                          <dgm:param type="hierAlign" val="lCtrCh"/>
                        </dgm:alg>
                        <dgm:constrLst>
                          <dgm:constr type="alignOff"/>
                          <dgm:constr type="bendDist" for="des" ptType="parTrans" refType="sp" fact="0.5"/>
                        </dgm:constrLst>
                      </dgm:if>
                      <dgm:else name="Name83">
                        <dgm:alg type="hierRoot">
                          <dgm:param type="hierAlign" val="rCtrCh"/>
                        </dgm:alg>
                        <dgm:constrLst>
                          <dgm:constr type="alignOff"/>
                          <dgm:constr type="bendDist" for="des" ptType="parTrans" refType="sp" fact="0.5"/>
                        </dgm:constrLst>
                      </dgm:else>
                    </dgm:choose>
                  </dgm:else>
                </dgm:choose>
                <dgm:shape xmlns:r="http://schemas.openxmlformats.org/officeDocument/2006/relationships" r:blip="">
                  <dgm:adjLst/>
                </dgm:shape>
                <dgm:presOf/>
                <dgm:ruleLst/>
                <dgm:layoutNode name="rootComposite">
                  <dgm:alg type="composite"/>
                  <dgm:shape xmlns:r="http://schemas.openxmlformats.org/officeDocument/2006/relationships" r:blip="">
                    <dgm:adjLst/>
                  </dgm:shape>
                  <dgm:presOf axis="self" ptType="node" cnt="1"/>
                  <dgm:choose name="Name84">
                    <dgm:if name="Name85"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6"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7"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8">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9">
                    <dgm:if name="Name90" func="var" arg="hierBranch" op="equ" val="l">
                      <dgm:choose name="Name91">
                        <dgm:if name="Name92" func="var" arg="dir" op="equ" val="norm">
                          <dgm:alg type="hierChild">
                            <dgm:param type="chAlign" val="t"/>
                            <dgm:param type="linDir" val="fromL"/>
                          </dgm:alg>
                        </dgm:if>
                        <dgm:else name="Name93">
                          <dgm:alg type="hierChild">
                            <dgm:param type="chAlign" val="t"/>
                            <dgm:param type="linDir" val="fromR"/>
                          </dgm:alg>
                        </dgm:else>
                      </dgm:choose>
                    </dgm:if>
                    <dgm:if name="Name94" func="var" arg="hierBranch" op="equ" val="r">
                      <dgm:choose name="Name95">
                        <dgm:if name="Name96" func="var" arg="dir" op="equ" val="norm">
                          <dgm:alg type="hierChild">
                            <dgm:param type="chAlign" val="b"/>
                            <dgm:param type="linDir" val="fromL"/>
                          </dgm:alg>
                        </dgm:if>
                        <dgm:else name="Name97">
                          <dgm:alg type="hierChild">
                            <dgm:param type="chAlign" val="b"/>
                            <dgm:param type="linDir" val="fromR"/>
                          </dgm:alg>
                        </dgm:else>
                      </dgm:choose>
                    </dgm:if>
                    <dgm:if name="Name98" func="var" arg="hierBranch" op="equ" val="hang">
                      <dgm:choose name="Name99">
                        <dgm:if name="Name100" func="var" arg="dir" op="equ" val="norm">
                          <dgm:alg type="hierChild">
                            <dgm:param type="chAlign" val="l"/>
                            <dgm:param type="linDir" val="fromT"/>
                            <dgm:param type="secChAlign" val="t"/>
                            <dgm:param type="secLinDir" val="fromL"/>
                          </dgm:alg>
                        </dgm:if>
                        <dgm:else name="Name101">
                          <dgm:alg type="hierChild">
                            <dgm:param type="chAlign" val="r"/>
                            <dgm:param type="linDir" val="fromT"/>
                            <dgm:param type="secChAlign" val="t"/>
                            <dgm:param type="secLinDir" val="fromR"/>
                          </dgm:alg>
                        </dgm:else>
                      </dgm:choose>
                    </dgm:if>
                    <dgm:else name="Name102">
                      <dgm:choose name="Name103">
                        <dgm:if name="Name104" func="var" arg="dir" op="equ" val="norm">
                          <dgm:alg type="hierChild">
                            <dgm:param type="linDir" val="fromT"/>
                            <dgm:param type="chAlign" val="l"/>
                          </dgm:alg>
                        </dgm:if>
                        <dgm:else name="Name105">
                          <dgm:alg type="hierChild">
                            <dgm:param type="linDir" val="fromT"/>
                            <dgm:param type="chAlign" val="r"/>
                          </dgm:alg>
                        </dgm:else>
                      </dgm:choose>
                    </dgm:else>
                  </dgm:choose>
                  <dgm:shape xmlns:r="http://schemas.openxmlformats.org/officeDocument/2006/relationships" r:blip="">
                    <dgm:adjLst/>
                  </dgm:shape>
                  <dgm:presOf/>
                  <dgm:constrLst/>
                  <dgm:ruleLst/>
                  <dgm:forEach name="Name106" ref="rep2a"/>
                </dgm:layoutNode>
                <dgm:layoutNode name="hierChild5">
                  <dgm:choose name="Name107">
                    <dgm:if name="Name108" func="var" arg="dir" op="equ" val="norm">
                      <dgm:alg type="hierChild">
                        <dgm:param type="chAlign" val="l"/>
                        <dgm:param type="linDir" val="fromT"/>
                        <dgm:param type="secChAlign" val="t"/>
                        <dgm:param type="secLinDir" val="fromL"/>
                      </dgm:alg>
                    </dgm:if>
                    <dgm:else name="Name109">
                      <dgm:alg type="hierChild">
                        <dgm:param type="chAlign" val="r"/>
                        <dgm:param type="linDir" val="fromT"/>
                        <dgm:param type="secChAlign" val="t"/>
                        <dgm:param type="secLinDir" val="fromR"/>
                      </dgm:alg>
                    </dgm:else>
                  </dgm:choose>
                  <dgm:shape xmlns:r="http://schemas.openxmlformats.org/officeDocument/2006/relationships" r:blip="">
                    <dgm:adjLst/>
                  </dgm:shape>
                  <dgm:presOf/>
                  <dgm:constrLst/>
                  <dgm:ruleLst/>
                  <dgm:forEach name="Name110" ref="rep2b"/>
                </dgm:layoutNode>
              </dgm:layoutNode>
            </dgm:forEach>
          </dgm:layoutNode>
          <dgm:layoutNode name="hierChild3">
            <dgm:choose name="Name111">
              <dgm:if name="Name112" func="var" arg="dir" op="equ" val="norm">
                <dgm:alg type="hierChild">
                  <dgm:param type="chAlign" val="l"/>
                  <dgm:param type="linDir" val="fromT"/>
                  <dgm:param type="secChAlign" val="t"/>
                  <dgm:param type="secLinDir" val="fromL"/>
                </dgm:alg>
              </dgm:if>
              <dgm:else name="Name113">
                <dgm:alg type="hierChild">
                  <dgm:param type="chAlign" val="r"/>
                  <dgm:param type="linDir" val="fromT"/>
                  <dgm:param type="secChAlign" val="t"/>
                  <dgm:param type="secLinDir" val="fromR"/>
                </dgm:alg>
              </dgm:else>
            </dgm:choose>
            <dgm:shape xmlns:r="http://schemas.openxmlformats.org/officeDocument/2006/relationships" r:blip="">
              <dgm:adjLst/>
            </dgm:shape>
            <dgm:presOf/>
            <dgm:constrLst/>
            <dgm:ruleLst/>
            <dgm:forEach name="rep2b" axis="ch" ptType="asst">
              <dgm:forEach name="Name114" axis="precedSib" ptType="parTrans" st="-1" cnt="1">
                <dgm:layoutNode name="Name115">
                  <dgm:choose name="Name116">
                    <dgm:if name="Name117" func="var" arg="dir" op="equ" val="norm">
                      <dgm:alg type="conn">
                        <dgm:param type="connRout" val="bend"/>
                        <dgm:param type="dim" val="1D"/>
                        <dgm:param type="endSty" val="noArr"/>
                        <dgm:param type="begPts" val="midR"/>
                        <dgm:param type="endPts" val="bCtr tCtr"/>
                      </dgm:alg>
                    </dgm:if>
                    <dgm:else name="Name118">
                      <dgm:alg type="conn">
                        <dgm:param type="connRout" val="bend"/>
                        <dgm:param type="dim" val="1D"/>
                        <dgm:param type="endSty" val="noArr"/>
                        <dgm:param type="begPts" val="midL"/>
                        <dgm:param type="endPts" val="bCtr tCtr"/>
                      </dgm:alg>
                    </dgm:else>
                  </dgm:choose>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9">
                  <dgm:if name="Name120" func="var" arg="hierBranch" op="equ" val="l">
                    <dgm:choose name="Name121">
                      <dgm:if name="Name122" func="var" arg="dir" op="equ" val="norm">
                        <dgm:alg type="hierRoot">
                          <dgm:param type="hierAlign" val="lT"/>
                        </dgm:alg>
                        <dgm:constrLst>
                          <dgm:constr type="alignOff" val="0.75"/>
                        </dgm:constrLst>
                      </dgm:if>
                      <dgm:else name="Name123">
                        <dgm:alg type="hierRoot">
                          <dgm:param type="hierAlign" val="rT"/>
                        </dgm:alg>
                        <dgm:constrLst>
                          <dgm:constr type="alignOff" val="0.75"/>
                        </dgm:constrLst>
                      </dgm:else>
                    </dgm:choose>
                  </dgm:if>
                  <dgm:if name="Name124" func="var" arg="hierBranch" op="equ" val="r">
                    <dgm:choose name="Name125">
                      <dgm:if name="Name126" func="var" arg="dir" op="equ" val="norm">
                        <dgm:alg type="hierRoot">
                          <dgm:param type="hierAlign" val="lB"/>
                        </dgm:alg>
                        <dgm:constrLst>
                          <dgm:constr type="alignOff" val="0.75"/>
                        </dgm:constrLst>
                      </dgm:if>
                      <dgm:else name="Name127">
                        <dgm:alg type="hierRoot">
                          <dgm:param type="hierAlign" val="rB"/>
                        </dgm:alg>
                        <dgm:constrLst>
                          <dgm:constr type="alignOff" val="0.75"/>
                        </dgm:constrLst>
                      </dgm:else>
                    </dgm:choose>
                  </dgm:if>
                  <dgm:if name="Name128" func="var" arg="hierBranch" op="equ" val="hang">
                    <dgm:choose name="Name129">
                      <dgm:if name="Name130" func="var" arg="dir" op="equ" val="norm">
                        <dgm:alg type="hierRoot">
                          <dgm:param type="hierAlign" val="lCtrCh"/>
                        </dgm:alg>
                        <dgm:constrLst>
                          <dgm:constr type="alignOff" val="0.65"/>
                        </dgm:constrLst>
                      </dgm:if>
                      <dgm:else name="Name131">
                        <dgm:alg type="hierRoot">
                          <dgm:param type="hierAlign" val="rCtrCh"/>
                        </dgm:alg>
                        <dgm:constrLst>
                          <dgm:constr type="alignOff" val="0.65"/>
                        </dgm:constrLst>
                      </dgm:else>
                    </dgm:choose>
                  </dgm:if>
                  <dgm:else name="Name132">
                    <dgm:choose name="Name133">
                      <dgm:if name="Name134" func="var" arg="dir" op="equ" val="norm">
                        <dgm:alg type="hierRoot">
                          <dgm:param type="hierAlign" val="lCtrCh"/>
                        </dgm:alg>
                        <dgm:constrLst>
                          <dgm:constr type="alignOff"/>
                          <dgm:constr type="bendDist" for="des" ptType="parTrans" refType="sp" fact="0.5"/>
                        </dgm:constrLst>
                      </dgm:if>
                      <dgm:else name="Name135">
                        <dgm:alg type="hierRoot">
                          <dgm:param type="hierAlign" val="rCtrCh"/>
                        </dgm:alg>
                        <dgm:constrLst>
                          <dgm:constr type="alignOff"/>
                          <dgm:constr type="bendDist" for="des" ptType="parTrans" refType="sp" fact="0.5"/>
                        </dgm:constrLst>
                      </dgm:else>
                    </dgm:choose>
                  </dgm:else>
                </dgm:choose>
                <dgm:shape xmlns:r="http://schemas.openxmlformats.org/officeDocument/2006/relationships" r:blip="">
                  <dgm:adjLst/>
                </dgm:shape>
                <dgm:presOf/>
                <dgm:ruleLst/>
                <dgm:layoutNode name="rootComposite3">
                  <dgm:alg type="composite"/>
                  <dgm:shape xmlns:r="http://schemas.openxmlformats.org/officeDocument/2006/relationships" r:blip="">
                    <dgm:adjLst/>
                  </dgm:shape>
                  <dgm:presOf axis="self" ptType="node" cnt="1"/>
                  <dgm:choose name="Name136">
                    <dgm:if name="Name137"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38"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39"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40">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41">
                    <dgm:if name="Name142" func="var" arg="hierBranch" op="equ" val="l">
                      <dgm:choose name="Name143">
                        <dgm:if name="Name144" func="var" arg="dir" op="equ" val="norm">
                          <dgm:alg type="hierChild">
                            <dgm:param type="chAlign" val="t"/>
                            <dgm:param type="linDir" val="fromL"/>
                          </dgm:alg>
                        </dgm:if>
                        <dgm:else name="Name145">
                          <dgm:alg type="hierChild">
                            <dgm:param type="chAlign" val="t"/>
                            <dgm:param type="linDir" val="fromR"/>
                          </dgm:alg>
                        </dgm:else>
                      </dgm:choose>
                    </dgm:if>
                    <dgm:if name="Name146" func="var" arg="hierBranch" op="equ" val="r">
                      <dgm:choose name="Name147">
                        <dgm:if name="Name148" func="var" arg="dir" op="equ" val="norm">
                          <dgm:alg type="hierChild">
                            <dgm:param type="chAlign" val="b"/>
                            <dgm:param type="linDir" val="fromL"/>
                          </dgm:alg>
                        </dgm:if>
                        <dgm:else name="Name149">
                          <dgm:alg type="hierChild">
                            <dgm:param type="chAlign" val="b"/>
                            <dgm:param type="linDir" val="fromR"/>
                          </dgm:alg>
                        </dgm:else>
                      </dgm:choose>
                    </dgm:if>
                    <dgm:if name="Name150" func="var" arg="hierBranch" op="equ" val="hang">
                      <dgm:choose name="Name151">
                        <dgm:if name="Name152" func="var" arg="dir" op="equ" val="norm">
                          <dgm:alg type="hierChild">
                            <dgm:param type="chAlign" val="l"/>
                            <dgm:param type="linDir" val="fromT"/>
                            <dgm:param type="secChAlign" val="t"/>
                            <dgm:param type="secLinDir" val="fromL"/>
                          </dgm:alg>
                        </dgm:if>
                        <dgm:else name="Name153">
                          <dgm:alg type="hierChild">
                            <dgm:param type="chAlign" val="r"/>
                            <dgm:param type="linDir" val="fromT"/>
                            <dgm:param type="secChAlign" val="t"/>
                            <dgm:param type="secLinDir" val="fromR"/>
                          </dgm:alg>
                        </dgm:else>
                      </dgm:choose>
                    </dgm:if>
                    <dgm:else name="Name154">
                      <dgm:choose name="Name155">
                        <dgm:if name="Name156" func="var" arg="dir" op="equ" val="norm">
                          <dgm:alg type="hierChild">
                            <dgm:param type="linDir" val="fromT"/>
                            <dgm:param type="chAlign" val="l"/>
                          </dgm:alg>
                        </dgm:if>
                        <dgm:else name="Name157">
                          <dgm:alg type="hierChild">
                            <dgm:param type="linDir" val="fromT"/>
                            <dgm:param type="chAlign" val="r"/>
                          </dgm:alg>
                        </dgm:else>
                      </dgm:choose>
                    </dgm:else>
                  </dgm:choose>
                  <dgm:shape xmlns:r="http://schemas.openxmlformats.org/officeDocument/2006/relationships" r:blip="">
                    <dgm:adjLst/>
                  </dgm:shape>
                  <dgm:presOf/>
                  <dgm:constrLst/>
                  <dgm:ruleLst/>
                  <dgm:forEach name="Name158" ref="rep2a"/>
                </dgm:layoutNode>
                <dgm:layoutNode name="hierChild7">
                  <dgm:choose name="Name159">
                    <dgm:if name="Name160" func="var" arg="dir" op="equ" val="norm">
                      <dgm:alg type="hierChild">
                        <dgm:param type="chAlign" val="l"/>
                        <dgm:param type="linDir" val="fromT"/>
                        <dgm:param type="secChAlign" val="t"/>
                        <dgm:param type="secLinDir" val="fromL"/>
                      </dgm:alg>
                    </dgm:if>
                    <dgm:else name="Name161">
                      <dgm:alg type="hierChild">
                        <dgm:param type="chAlign" val="r"/>
                        <dgm:param type="linDir" val="fromT"/>
                        <dgm:param type="secChAlign" val="t"/>
                        <dgm:param type="secLinDir" val="fromR"/>
                      </dgm:alg>
                    </dgm:else>
                  </dgm:choose>
                  <dgm:shape xmlns:r="http://schemas.openxmlformats.org/officeDocument/2006/relationships" r:blip="">
                    <dgm:adjLst/>
                  </dgm:shape>
                  <dgm:presOf/>
                  <dgm:constrLst/>
                  <dgm:ruleLst/>
                  <dgm:forEach name="Name162" ref="rep2b"/>
                </dgm:layoutNode>
              </dgm:layoutNode>
            </dgm:forEach>
          </dgm:layoutNode>
        </dgm:layoutNode>
      </dgm:forEach>
    </dgm:forEach>
  </dgm:layoutNode>
</dgm:layoutDef>
</file>

<file path=ppt/diagrams/layout26.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27.xml><?xml version="1.0" encoding="utf-8"?>
<dgm:layoutDef xmlns:dgm="http://schemas.openxmlformats.org/drawingml/2006/diagram" xmlns:a="http://schemas.openxmlformats.org/drawingml/2006/main" uniqueId="urn:microsoft.com/office/officeart/2009/3/layout/HorizontalOrganizationChart">
  <dgm:title val=""/>
  <dgm:desc val=""/>
  <dgm:catLst>
    <dgm:cat type="hierarchy" pri="43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T"/>
          <dgm:param type="chAlign" val="l"/>
        </dgm:alg>
      </dgm:if>
      <dgm:else name="Name2">
        <dgm:alg type="hierChild">
          <dgm:param type="linDir" val="fromT"/>
          <dgm:param type="chAlign" val="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305"/>
      <dgm:constr type="w" for="des" forName="rootComposite" refType="w" fact="10"/>
      <dgm:constr type="h" for="des" forName="rootComposite" refType="w" refFor="des" refForName="rootComposite1" fact="0.305"/>
      <dgm:constr type="w" for="des" forName="rootComposite3" refType="w" fact="10"/>
      <dgm:constr type="h" for="des" forName="rootComposite3" refType="w" refFor="des" refForName="rootComposite1" fact="0.305"/>
      <dgm:constr type="primFontSz" for="des" ptType="node" op="equ"/>
      <dgm:constr type="sp" for="des" op="equ"/>
      <dgm:constr type="sp" for="des" forName="hierRoot1" refType="w" refFor="des" refForName="rootComposite1" fact="0.2"/>
      <dgm:constr type="sp" for="des" forName="hierRoot2" refType="sp" refFor="des" refForName="hierRoot1"/>
      <dgm:constr type="sp" for="des" forName="hierRoot3" refType="sp" refFor="des" refForName="hierRoot1"/>
      <dgm:constr type="sibSp" refType="w" refFor="des" refForName="rootComposite1" fact="0.125"/>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125"/>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func="var" arg="dir" op="equ" val="norm">
                  <dgm:alg type="hierRoot">
                    <dgm:param type="hierAlign" val="lT"/>
                  </dgm:alg>
                  <dgm:constrLst>
                    <dgm:constr type="alignOff" val="0.75"/>
                  </dgm:constrLst>
                </dgm:if>
                <dgm:else name="Name9">
                  <dgm:alg type="hierRoot">
                    <dgm:param type="hierAlign" val="rT"/>
                  </dgm:alg>
                  <dgm:constrLst>
                    <dgm:constr type="alignOff" val="0.75"/>
                  </dgm:constrLst>
                </dgm:else>
              </dgm:choose>
            </dgm:if>
            <dgm:if name="Name10" func="var" arg="hierBranch" op="equ" val="r">
              <dgm:choose name="Name11">
                <dgm:if name="Name12" func="var" arg="dir" op="equ" val="norm">
                  <dgm:alg type="hierRoot">
                    <dgm:param type="hierAlign" val="lB"/>
                  </dgm:alg>
                  <dgm:constrLst>
                    <dgm:constr type="alignOff" val="0.75"/>
                  </dgm:constrLst>
                </dgm:if>
                <dgm:else name="Name13">
                  <dgm:alg type="hierRoot">
                    <dgm:param type="hierAlign" val="rB"/>
                  </dgm:alg>
                  <dgm:constrLst>
                    <dgm:constr type="alignOff" val="0.75"/>
                  </dgm:constrLst>
                </dgm:else>
              </dgm:choose>
            </dgm:if>
            <dgm:if name="Name14" func="var" arg="hierBranch" op="equ" val="hang">
              <dgm:choose name="Name15">
                <dgm:if name="Name16" func="var" arg="dir" op="equ" val="norm">
                  <dgm:alg type="hierRoot">
                    <dgm:param type="hierAlign" val="lCtrCh"/>
                  </dgm:alg>
                  <dgm:constrLst>
                    <dgm:constr type="alignOff" val="0.65"/>
                  </dgm:constrLst>
                </dgm:if>
                <dgm:else name="Name17">
                  <dgm:alg type="hierRoot">
                    <dgm:param type="hierAlign" val="rCtrCh"/>
                  </dgm:alg>
                  <dgm:constrLst>
                    <dgm:constr type="alignOff" val="0.65"/>
                  </dgm:constrLst>
                </dgm:else>
              </dgm:choose>
            </dgm:if>
            <dgm:else name="Name18">
              <dgm:choose name="Name19">
                <dgm:if name="Name20" func="var" arg="dir" op="equ" val="norm">
                  <dgm:alg type="hierRoot">
                    <dgm:param type="hierAlign" val="lCtrCh"/>
                  </dgm:alg>
                  <dgm:constrLst>
                    <dgm:constr type="alignOff"/>
                    <dgm:constr type="bendDist" for="des" ptType="parTrans" refType="sp" fact="0.5"/>
                  </dgm:constrLst>
                </dgm:if>
                <dgm:else name="Name21">
                  <dgm:alg type="hierRoot">
                    <dgm:param type="hierAlign" val="rCtrCh"/>
                  </dgm:alg>
                  <dgm:constrLst>
                    <dgm:constr type="alignOff"/>
                    <dgm:constr type="bendDist" for="des" ptType="parTrans" refType="sp" fact="0.5"/>
                  </dgm:constrLst>
                </dgm:else>
              </dgm:choose>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22">
              <dgm:if name="Name23"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24"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25"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6">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7">
              <dgm:if name="Name28" func="var" arg="hierBranch" op="equ" val="l">
                <dgm:choose name="Name29">
                  <dgm:if name="Name30" func="var" arg="dir" op="equ" val="norm">
                    <dgm:alg type="hierChild">
                      <dgm:param type="chAlign" val="t"/>
                      <dgm:param type="linDir" val="fromL"/>
                    </dgm:alg>
                  </dgm:if>
                  <dgm:else name="Name31">
                    <dgm:alg type="hierChild">
                      <dgm:param type="chAlign" val="t"/>
                      <dgm:param type="linDir" val="fromR"/>
                    </dgm:alg>
                  </dgm:else>
                </dgm:choose>
              </dgm:if>
              <dgm:if name="Name32" func="var" arg="hierBranch" op="equ" val="r">
                <dgm:choose name="Name33">
                  <dgm:if name="Name34" func="var" arg="dir" op="equ" val="norm">
                    <dgm:alg type="hierChild">
                      <dgm:param type="chAlign" val="b"/>
                      <dgm:param type="linDir" val="fromL"/>
                    </dgm:alg>
                  </dgm:if>
                  <dgm:else name="Name35">
                    <dgm:alg type="hierChild">
                      <dgm:param type="chAlign" val="b"/>
                      <dgm:param type="linDir" val="fromR"/>
                    </dgm:alg>
                  </dgm:else>
                </dgm:choose>
              </dgm:if>
              <dgm:if name="Name36" func="var" arg="hierBranch" op="equ" val="hang">
                <dgm:choose name="Name37">
                  <dgm:if name="Name38" func="var" arg="dir" op="equ" val="norm">
                    <dgm:alg type="hierChild">
                      <dgm:param type="chAlign" val="l"/>
                      <dgm:param type="linDir" val="fromT"/>
                      <dgm:param type="secChAlign" val="t"/>
                      <dgm:param type="secLinDir" val="fromL"/>
                    </dgm:alg>
                  </dgm:if>
                  <dgm:else name="Name39">
                    <dgm:alg type="hierChild">
                      <dgm:param type="chAlign" val="r"/>
                      <dgm:param type="linDir" val="fromT"/>
                      <dgm:param type="secChAlign" val="t"/>
                      <dgm:param type="secLinDir" val="fromR"/>
                    </dgm:alg>
                  </dgm:else>
                </dgm:choose>
              </dgm:if>
              <dgm:else name="Name40">
                <dgm:choose name="Name41">
                  <dgm:if name="Name42" func="var" arg="dir" op="equ" val="norm">
                    <dgm:alg type="hierChild">
                      <dgm:param type="linDir" val="fromT"/>
                      <dgm:param type="chAlign" val="l"/>
                    </dgm:alg>
                  </dgm:if>
                  <dgm:else name="Name43">
                    <dgm:alg type="hierChild">
                      <dgm:param type="linDir" val="fromT"/>
                      <dgm:param type="chAlign" val="r"/>
                    </dgm:alg>
                  </dgm:else>
                </dgm:choose>
              </dgm:else>
            </dgm:choose>
            <dgm:shape xmlns:r="http://schemas.openxmlformats.org/officeDocument/2006/relationships" r:blip="">
              <dgm:adjLst/>
            </dgm:shape>
            <dgm:presOf/>
            <dgm:constrLst/>
            <dgm:ruleLst/>
            <dgm:forEach name="rep2a" axis="ch" ptType="nonAsst">
              <dgm:forEach name="Name44" axis="precedSib" ptType="parTrans" st="-1" cnt="1">
                <dgm:choose name="Name45">
                  <dgm:if name="Name46" func="var" arg="hierBranch" op="equ" val="hang">
                    <dgm:layoutNode name="Name47">
                      <dgm:choose name="Name48">
                        <dgm:if name="Name49" func="var" arg="dir" op="equ" val="norm">
                          <dgm:alg type="conn">
                            <dgm:param type="connRout" val="bend"/>
                            <dgm:param type="dim" val="1D"/>
                            <dgm:param type="endSty" val="noArr"/>
                            <dgm:param type="begPts" val="midR"/>
                            <dgm:param type="endPts" val="bCtr tCtr"/>
                          </dgm:alg>
                        </dgm:if>
                        <dgm:else name="Name50">
                          <dgm:alg type="conn">
                            <dgm:param type="connRout" val="bend"/>
                            <dgm:param type="dim" val="1D"/>
                            <dgm:param type="endSty" val="noArr"/>
                            <dgm:param type="begPts" val="midL"/>
                            <dgm:param type="endPts" val="bCtr tCtr"/>
                          </dgm:alg>
                        </dgm:else>
                      </dgm:choose>
                      <dgm:shape xmlns:r="http://schemas.openxmlformats.org/officeDocument/2006/relationships" type="conn" r:blip="" zOrderOff="-99999">
                        <dgm:adjLst/>
                      </dgm:shape>
                      <dgm:presOf axis="self"/>
                      <dgm:constrLst>
                        <dgm:constr type="begPad"/>
                        <dgm:constr type="endPad"/>
                      </dgm:constrLst>
                      <dgm:ruleLst/>
                    </dgm:layoutNode>
                  </dgm:if>
                  <dgm:if name="Name51" func="var" arg="hierBranch" op="equ" val="l">
                    <dgm:layoutNode name="Name52">
                      <dgm:choose name="Name53">
                        <dgm:if name="Name54" func="var" arg="dir" op="equ" val="norm">
                          <dgm:alg type="conn">
                            <dgm:param type="connRout" val="bend"/>
                            <dgm:param type="dim" val="1D"/>
                            <dgm:param type="endSty" val="noArr"/>
                            <dgm:param type="begPts" val="midR"/>
                            <dgm:param type="endPts" val="tCtr"/>
                          </dgm:alg>
                        </dgm:if>
                        <dgm:else name="Name55">
                          <dgm:alg type="conn">
                            <dgm:param type="connRout" val="bend"/>
                            <dgm:param type="dim" val="1D"/>
                            <dgm:param type="endSty" val="noArr"/>
                            <dgm:param type="begPts" val="midL"/>
                            <dgm:param type="endPts" val="tCtr"/>
                          </dgm:alg>
                        </dgm:else>
                      </dgm:choose>
                      <dgm:shape xmlns:r="http://schemas.openxmlformats.org/officeDocument/2006/relationships" type="conn" r:blip="" zOrderOff="-99999">
                        <dgm:adjLst/>
                      </dgm:shape>
                      <dgm:presOf axis="self"/>
                      <dgm:constrLst>
                        <dgm:constr type="begPad"/>
                        <dgm:constr type="endPad"/>
                      </dgm:constrLst>
                      <dgm:ruleLst/>
                    </dgm:layoutNode>
                  </dgm:if>
                  <dgm:if name="Name56" func="var" arg="hierBranch" op="equ" val="r">
                    <dgm:layoutNode name="Name57">
                      <dgm:choose name="Name58">
                        <dgm:if name="Name59" func="var" arg="dir" op="equ" val="norm">
                          <dgm:alg type="conn">
                            <dgm:param type="connRout" val="bend"/>
                            <dgm:param type="dim" val="1D"/>
                            <dgm:param type="endSty" val="noArr"/>
                            <dgm:param type="begPts" val="midR"/>
                            <dgm:param type="endPts" val="bCtr"/>
                          </dgm:alg>
                        </dgm:if>
                        <dgm:else name="Name60">
                          <dgm:alg type="conn">
                            <dgm:param type="connRout" val="bend"/>
                            <dgm:param type="dim" val="1D"/>
                            <dgm:param type="endSty" val="noArr"/>
                            <dgm:param type="begPts" val="midL"/>
                            <dgm:param type="endPts" val="bCtr"/>
                          </dgm:alg>
                        </dgm:else>
                      </dgm:choose>
                      <dgm:shape xmlns:r="http://schemas.openxmlformats.org/officeDocument/2006/relationships" type="conn" r:blip="" zOrderOff="-99999">
                        <dgm:adjLst/>
                      </dgm:shape>
                      <dgm:presOf axis="self"/>
                      <dgm:constrLst>
                        <dgm:constr type="begPad"/>
                        <dgm:constr type="endPad"/>
                      </dgm:constrLst>
                      <dgm:ruleLst/>
                    </dgm:layoutNode>
                  </dgm:if>
                  <dgm:else name="Name61">
                    <dgm:choose name="Name62">
                      <dgm:if name="Name63" func="var" arg="dir" op="equ" val="norm">
                        <dgm:layoutNode name="Name64">
                          <dgm:alg type="conn">
                            <dgm:param type="connRout" val="bend"/>
                            <dgm:param type="dim" val="1D"/>
                            <dgm:param type="endSty" val="noArr"/>
                            <dgm:param type="begPts" val="midR"/>
                            <dgm:param type="endPts" val="midL"/>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else name="Name65">
                        <dgm:layoutNode name="Name66">
                          <dgm:alg type="conn">
                            <dgm:param type="connRout" val="bend"/>
                            <dgm:param type="dim" val="1D"/>
                            <dgm:param type="endSty" val="noArr"/>
                            <dgm:param type="begPts" val="midL"/>
                            <dgm:param type="endPts" val="midR"/>
                            <dgm:param type="bendPt" val="end"/>
                          </dgm:alg>
                          <dgm:shape xmlns:r="http://schemas.openxmlformats.org/officeDocument/2006/relationships" type="conn" r:blip="" zOrderOff="-99999">
                            <dgm:adjLst/>
                          </dgm:shape>
                          <dgm:presOf axis="self"/>
                          <dgm:constrLst>
                            <dgm:constr type="begPad"/>
                            <dgm:constr type="endPad"/>
                          </dgm:constrLst>
                          <dgm:ruleLst/>
                        </dgm:layoutNode>
                      </dgm:else>
                    </dgm:choose>
                  </dgm:else>
                </dgm:choose>
              </dgm:forEach>
              <dgm:layoutNode name="hierRoot2">
                <dgm:varLst>
                  <dgm:hierBranch val="init"/>
                </dgm:varLst>
                <dgm:choose name="Name67">
                  <dgm:if name="Name68" func="var" arg="hierBranch" op="equ" val="l">
                    <dgm:choose name="Name69">
                      <dgm:if name="Name70" func="var" arg="dir" op="equ" val="norm">
                        <dgm:alg type="hierRoot">
                          <dgm:param type="hierAlign" val="lT"/>
                        </dgm:alg>
                        <dgm:constrLst>
                          <dgm:constr type="alignOff" val="0.75"/>
                        </dgm:constrLst>
                      </dgm:if>
                      <dgm:else name="Name71">
                        <dgm:alg type="hierRoot">
                          <dgm:param type="hierAlign" val="rT"/>
                        </dgm:alg>
                        <dgm:constrLst>
                          <dgm:constr type="alignOff" val="0.75"/>
                        </dgm:constrLst>
                      </dgm:else>
                    </dgm:choose>
                  </dgm:if>
                  <dgm:if name="Name72" func="var" arg="hierBranch" op="equ" val="r">
                    <dgm:choose name="Name73">
                      <dgm:if name="Name74" func="var" arg="dir" op="equ" val="norm">
                        <dgm:alg type="hierRoot">
                          <dgm:param type="hierAlign" val="lB"/>
                        </dgm:alg>
                        <dgm:constrLst>
                          <dgm:constr type="alignOff" val="0.75"/>
                        </dgm:constrLst>
                      </dgm:if>
                      <dgm:else name="Name75">
                        <dgm:alg type="hierRoot">
                          <dgm:param type="hierAlign" val="rB"/>
                        </dgm:alg>
                        <dgm:constrLst>
                          <dgm:constr type="alignOff" val="0.75"/>
                        </dgm:constrLst>
                      </dgm:else>
                    </dgm:choose>
                  </dgm:if>
                  <dgm:if name="Name76" func="var" arg="hierBranch" op="equ" val="hang">
                    <dgm:choose name="Name77">
                      <dgm:if name="Name78" func="var" arg="dir" op="equ" val="norm">
                        <dgm:alg type="hierRoot">
                          <dgm:param type="hierAlign" val="lCtrCh"/>
                        </dgm:alg>
                        <dgm:constrLst>
                          <dgm:constr type="alignOff" val="0.65"/>
                        </dgm:constrLst>
                      </dgm:if>
                      <dgm:else name="Name79">
                        <dgm:alg type="hierRoot">
                          <dgm:param type="hierAlign" val="rCtrCh"/>
                        </dgm:alg>
                        <dgm:constrLst>
                          <dgm:constr type="alignOff" val="0.65"/>
                        </dgm:constrLst>
                      </dgm:else>
                    </dgm:choose>
                  </dgm:if>
                  <dgm:else name="Name80">
                    <dgm:choose name="Name81">
                      <dgm:if name="Name82" func="var" arg="dir" op="equ" val="norm">
                        <dgm:alg type="hierRoot">
                          <dgm:param type="hierAlign" val="lCtrCh"/>
                        </dgm:alg>
                        <dgm:constrLst>
                          <dgm:constr type="alignOff"/>
                          <dgm:constr type="bendDist" for="des" ptType="parTrans" refType="sp" fact="0.5"/>
                        </dgm:constrLst>
                      </dgm:if>
                      <dgm:else name="Name83">
                        <dgm:alg type="hierRoot">
                          <dgm:param type="hierAlign" val="rCtrCh"/>
                        </dgm:alg>
                        <dgm:constrLst>
                          <dgm:constr type="alignOff"/>
                          <dgm:constr type="bendDist" for="des" ptType="parTrans" refType="sp" fact="0.5"/>
                        </dgm:constrLst>
                      </dgm:else>
                    </dgm:choose>
                  </dgm:else>
                </dgm:choose>
                <dgm:shape xmlns:r="http://schemas.openxmlformats.org/officeDocument/2006/relationships" r:blip="">
                  <dgm:adjLst/>
                </dgm:shape>
                <dgm:presOf/>
                <dgm:ruleLst/>
                <dgm:layoutNode name="rootComposite">
                  <dgm:alg type="composite"/>
                  <dgm:shape xmlns:r="http://schemas.openxmlformats.org/officeDocument/2006/relationships" r:blip="">
                    <dgm:adjLst/>
                  </dgm:shape>
                  <dgm:presOf axis="self" ptType="node" cnt="1"/>
                  <dgm:choose name="Name84">
                    <dgm:if name="Name85"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6"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7"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8">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9">
                    <dgm:if name="Name90" func="var" arg="hierBranch" op="equ" val="l">
                      <dgm:choose name="Name91">
                        <dgm:if name="Name92" func="var" arg="dir" op="equ" val="norm">
                          <dgm:alg type="hierChild">
                            <dgm:param type="chAlign" val="t"/>
                            <dgm:param type="linDir" val="fromL"/>
                          </dgm:alg>
                        </dgm:if>
                        <dgm:else name="Name93">
                          <dgm:alg type="hierChild">
                            <dgm:param type="chAlign" val="t"/>
                            <dgm:param type="linDir" val="fromR"/>
                          </dgm:alg>
                        </dgm:else>
                      </dgm:choose>
                    </dgm:if>
                    <dgm:if name="Name94" func="var" arg="hierBranch" op="equ" val="r">
                      <dgm:choose name="Name95">
                        <dgm:if name="Name96" func="var" arg="dir" op="equ" val="norm">
                          <dgm:alg type="hierChild">
                            <dgm:param type="chAlign" val="b"/>
                            <dgm:param type="linDir" val="fromL"/>
                          </dgm:alg>
                        </dgm:if>
                        <dgm:else name="Name97">
                          <dgm:alg type="hierChild">
                            <dgm:param type="chAlign" val="b"/>
                            <dgm:param type="linDir" val="fromR"/>
                          </dgm:alg>
                        </dgm:else>
                      </dgm:choose>
                    </dgm:if>
                    <dgm:if name="Name98" func="var" arg="hierBranch" op="equ" val="hang">
                      <dgm:choose name="Name99">
                        <dgm:if name="Name100" func="var" arg="dir" op="equ" val="norm">
                          <dgm:alg type="hierChild">
                            <dgm:param type="chAlign" val="l"/>
                            <dgm:param type="linDir" val="fromT"/>
                            <dgm:param type="secChAlign" val="t"/>
                            <dgm:param type="secLinDir" val="fromL"/>
                          </dgm:alg>
                        </dgm:if>
                        <dgm:else name="Name101">
                          <dgm:alg type="hierChild">
                            <dgm:param type="chAlign" val="r"/>
                            <dgm:param type="linDir" val="fromT"/>
                            <dgm:param type="secChAlign" val="t"/>
                            <dgm:param type="secLinDir" val="fromR"/>
                          </dgm:alg>
                        </dgm:else>
                      </dgm:choose>
                    </dgm:if>
                    <dgm:else name="Name102">
                      <dgm:choose name="Name103">
                        <dgm:if name="Name104" func="var" arg="dir" op="equ" val="norm">
                          <dgm:alg type="hierChild">
                            <dgm:param type="linDir" val="fromT"/>
                            <dgm:param type="chAlign" val="l"/>
                          </dgm:alg>
                        </dgm:if>
                        <dgm:else name="Name105">
                          <dgm:alg type="hierChild">
                            <dgm:param type="linDir" val="fromT"/>
                            <dgm:param type="chAlign" val="r"/>
                          </dgm:alg>
                        </dgm:else>
                      </dgm:choose>
                    </dgm:else>
                  </dgm:choose>
                  <dgm:shape xmlns:r="http://schemas.openxmlformats.org/officeDocument/2006/relationships" r:blip="">
                    <dgm:adjLst/>
                  </dgm:shape>
                  <dgm:presOf/>
                  <dgm:constrLst/>
                  <dgm:ruleLst/>
                  <dgm:forEach name="Name106" ref="rep2a"/>
                </dgm:layoutNode>
                <dgm:layoutNode name="hierChild5">
                  <dgm:choose name="Name107">
                    <dgm:if name="Name108" func="var" arg="dir" op="equ" val="norm">
                      <dgm:alg type="hierChild">
                        <dgm:param type="chAlign" val="l"/>
                        <dgm:param type="linDir" val="fromT"/>
                        <dgm:param type="secChAlign" val="t"/>
                        <dgm:param type="secLinDir" val="fromL"/>
                      </dgm:alg>
                    </dgm:if>
                    <dgm:else name="Name109">
                      <dgm:alg type="hierChild">
                        <dgm:param type="chAlign" val="r"/>
                        <dgm:param type="linDir" val="fromT"/>
                        <dgm:param type="secChAlign" val="t"/>
                        <dgm:param type="secLinDir" val="fromR"/>
                      </dgm:alg>
                    </dgm:else>
                  </dgm:choose>
                  <dgm:shape xmlns:r="http://schemas.openxmlformats.org/officeDocument/2006/relationships" r:blip="">
                    <dgm:adjLst/>
                  </dgm:shape>
                  <dgm:presOf/>
                  <dgm:constrLst/>
                  <dgm:ruleLst/>
                  <dgm:forEach name="Name110" ref="rep2b"/>
                </dgm:layoutNode>
              </dgm:layoutNode>
            </dgm:forEach>
          </dgm:layoutNode>
          <dgm:layoutNode name="hierChild3">
            <dgm:choose name="Name111">
              <dgm:if name="Name112" func="var" arg="dir" op="equ" val="norm">
                <dgm:alg type="hierChild">
                  <dgm:param type="chAlign" val="l"/>
                  <dgm:param type="linDir" val="fromT"/>
                  <dgm:param type="secChAlign" val="t"/>
                  <dgm:param type="secLinDir" val="fromL"/>
                </dgm:alg>
              </dgm:if>
              <dgm:else name="Name113">
                <dgm:alg type="hierChild">
                  <dgm:param type="chAlign" val="r"/>
                  <dgm:param type="linDir" val="fromT"/>
                  <dgm:param type="secChAlign" val="t"/>
                  <dgm:param type="secLinDir" val="fromR"/>
                </dgm:alg>
              </dgm:else>
            </dgm:choose>
            <dgm:shape xmlns:r="http://schemas.openxmlformats.org/officeDocument/2006/relationships" r:blip="">
              <dgm:adjLst/>
            </dgm:shape>
            <dgm:presOf/>
            <dgm:constrLst/>
            <dgm:ruleLst/>
            <dgm:forEach name="rep2b" axis="ch" ptType="asst">
              <dgm:forEach name="Name114" axis="precedSib" ptType="parTrans" st="-1" cnt="1">
                <dgm:layoutNode name="Name115">
                  <dgm:choose name="Name116">
                    <dgm:if name="Name117" func="var" arg="dir" op="equ" val="norm">
                      <dgm:alg type="conn">
                        <dgm:param type="connRout" val="bend"/>
                        <dgm:param type="dim" val="1D"/>
                        <dgm:param type="endSty" val="noArr"/>
                        <dgm:param type="begPts" val="midR"/>
                        <dgm:param type="endPts" val="bCtr tCtr"/>
                      </dgm:alg>
                    </dgm:if>
                    <dgm:else name="Name118">
                      <dgm:alg type="conn">
                        <dgm:param type="connRout" val="bend"/>
                        <dgm:param type="dim" val="1D"/>
                        <dgm:param type="endSty" val="noArr"/>
                        <dgm:param type="begPts" val="midL"/>
                        <dgm:param type="endPts" val="bCtr tCtr"/>
                      </dgm:alg>
                    </dgm:else>
                  </dgm:choose>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9">
                  <dgm:if name="Name120" func="var" arg="hierBranch" op="equ" val="l">
                    <dgm:choose name="Name121">
                      <dgm:if name="Name122" func="var" arg="dir" op="equ" val="norm">
                        <dgm:alg type="hierRoot">
                          <dgm:param type="hierAlign" val="lT"/>
                        </dgm:alg>
                        <dgm:constrLst>
                          <dgm:constr type="alignOff" val="0.75"/>
                        </dgm:constrLst>
                      </dgm:if>
                      <dgm:else name="Name123">
                        <dgm:alg type="hierRoot">
                          <dgm:param type="hierAlign" val="rT"/>
                        </dgm:alg>
                        <dgm:constrLst>
                          <dgm:constr type="alignOff" val="0.75"/>
                        </dgm:constrLst>
                      </dgm:else>
                    </dgm:choose>
                  </dgm:if>
                  <dgm:if name="Name124" func="var" arg="hierBranch" op="equ" val="r">
                    <dgm:choose name="Name125">
                      <dgm:if name="Name126" func="var" arg="dir" op="equ" val="norm">
                        <dgm:alg type="hierRoot">
                          <dgm:param type="hierAlign" val="lB"/>
                        </dgm:alg>
                        <dgm:constrLst>
                          <dgm:constr type="alignOff" val="0.75"/>
                        </dgm:constrLst>
                      </dgm:if>
                      <dgm:else name="Name127">
                        <dgm:alg type="hierRoot">
                          <dgm:param type="hierAlign" val="rB"/>
                        </dgm:alg>
                        <dgm:constrLst>
                          <dgm:constr type="alignOff" val="0.75"/>
                        </dgm:constrLst>
                      </dgm:else>
                    </dgm:choose>
                  </dgm:if>
                  <dgm:if name="Name128" func="var" arg="hierBranch" op="equ" val="hang">
                    <dgm:choose name="Name129">
                      <dgm:if name="Name130" func="var" arg="dir" op="equ" val="norm">
                        <dgm:alg type="hierRoot">
                          <dgm:param type="hierAlign" val="lCtrCh"/>
                        </dgm:alg>
                        <dgm:constrLst>
                          <dgm:constr type="alignOff" val="0.65"/>
                        </dgm:constrLst>
                      </dgm:if>
                      <dgm:else name="Name131">
                        <dgm:alg type="hierRoot">
                          <dgm:param type="hierAlign" val="rCtrCh"/>
                        </dgm:alg>
                        <dgm:constrLst>
                          <dgm:constr type="alignOff" val="0.65"/>
                        </dgm:constrLst>
                      </dgm:else>
                    </dgm:choose>
                  </dgm:if>
                  <dgm:else name="Name132">
                    <dgm:choose name="Name133">
                      <dgm:if name="Name134" func="var" arg="dir" op="equ" val="norm">
                        <dgm:alg type="hierRoot">
                          <dgm:param type="hierAlign" val="lCtrCh"/>
                        </dgm:alg>
                        <dgm:constrLst>
                          <dgm:constr type="alignOff"/>
                          <dgm:constr type="bendDist" for="des" ptType="parTrans" refType="sp" fact="0.5"/>
                        </dgm:constrLst>
                      </dgm:if>
                      <dgm:else name="Name135">
                        <dgm:alg type="hierRoot">
                          <dgm:param type="hierAlign" val="rCtrCh"/>
                        </dgm:alg>
                        <dgm:constrLst>
                          <dgm:constr type="alignOff"/>
                          <dgm:constr type="bendDist" for="des" ptType="parTrans" refType="sp" fact="0.5"/>
                        </dgm:constrLst>
                      </dgm:else>
                    </dgm:choose>
                  </dgm:else>
                </dgm:choose>
                <dgm:shape xmlns:r="http://schemas.openxmlformats.org/officeDocument/2006/relationships" r:blip="">
                  <dgm:adjLst/>
                </dgm:shape>
                <dgm:presOf/>
                <dgm:ruleLst/>
                <dgm:layoutNode name="rootComposite3">
                  <dgm:alg type="composite"/>
                  <dgm:shape xmlns:r="http://schemas.openxmlformats.org/officeDocument/2006/relationships" r:blip="">
                    <dgm:adjLst/>
                  </dgm:shape>
                  <dgm:presOf axis="self" ptType="node" cnt="1"/>
                  <dgm:choose name="Name136">
                    <dgm:if name="Name137"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38"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39"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40">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41">
                    <dgm:if name="Name142" func="var" arg="hierBranch" op="equ" val="l">
                      <dgm:choose name="Name143">
                        <dgm:if name="Name144" func="var" arg="dir" op="equ" val="norm">
                          <dgm:alg type="hierChild">
                            <dgm:param type="chAlign" val="t"/>
                            <dgm:param type="linDir" val="fromL"/>
                          </dgm:alg>
                        </dgm:if>
                        <dgm:else name="Name145">
                          <dgm:alg type="hierChild">
                            <dgm:param type="chAlign" val="t"/>
                            <dgm:param type="linDir" val="fromR"/>
                          </dgm:alg>
                        </dgm:else>
                      </dgm:choose>
                    </dgm:if>
                    <dgm:if name="Name146" func="var" arg="hierBranch" op="equ" val="r">
                      <dgm:choose name="Name147">
                        <dgm:if name="Name148" func="var" arg="dir" op="equ" val="norm">
                          <dgm:alg type="hierChild">
                            <dgm:param type="chAlign" val="b"/>
                            <dgm:param type="linDir" val="fromL"/>
                          </dgm:alg>
                        </dgm:if>
                        <dgm:else name="Name149">
                          <dgm:alg type="hierChild">
                            <dgm:param type="chAlign" val="b"/>
                            <dgm:param type="linDir" val="fromR"/>
                          </dgm:alg>
                        </dgm:else>
                      </dgm:choose>
                    </dgm:if>
                    <dgm:if name="Name150" func="var" arg="hierBranch" op="equ" val="hang">
                      <dgm:choose name="Name151">
                        <dgm:if name="Name152" func="var" arg="dir" op="equ" val="norm">
                          <dgm:alg type="hierChild">
                            <dgm:param type="chAlign" val="l"/>
                            <dgm:param type="linDir" val="fromT"/>
                            <dgm:param type="secChAlign" val="t"/>
                            <dgm:param type="secLinDir" val="fromL"/>
                          </dgm:alg>
                        </dgm:if>
                        <dgm:else name="Name153">
                          <dgm:alg type="hierChild">
                            <dgm:param type="chAlign" val="r"/>
                            <dgm:param type="linDir" val="fromT"/>
                            <dgm:param type="secChAlign" val="t"/>
                            <dgm:param type="secLinDir" val="fromR"/>
                          </dgm:alg>
                        </dgm:else>
                      </dgm:choose>
                    </dgm:if>
                    <dgm:else name="Name154">
                      <dgm:choose name="Name155">
                        <dgm:if name="Name156" func="var" arg="dir" op="equ" val="norm">
                          <dgm:alg type="hierChild">
                            <dgm:param type="linDir" val="fromT"/>
                            <dgm:param type="chAlign" val="l"/>
                          </dgm:alg>
                        </dgm:if>
                        <dgm:else name="Name157">
                          <dgm:alg type="hierChild">
                            <dgm:param type="linDir" val="fromT"/>
                            <dgm:param type="chAlign" val="r"/>
                          </dgm:alg>
                        </dgm:else>
                      </dgm:choose>
                    </dgm:else>
                  </dgm:choose>
                  <dgm:shape xmlns:r="http://schemas.openxmlformats.org/officeDocument/2006/relationships" r:blip="">
                    <dgm:adjLst/>
                  </dgm:shape>
                  <dgm:presOf/>
                  <dgm:constrLst/>
                  <dgm:ruleLst/>
                  <dgm:forEach name="Name158" ref="rep2a"/>
                </dgm:layoutNode>
                <dgm:layoutNode name="hierChild7">
                  <dgm:choose name="Name159">
                    <dgm:if name="Name160" func="var" arg="dir" op="equ" val="norm">
                      <dgm:alg type="hierChild">
                        <dgm:param type="chAlign" val="l"/>
                        <dgm:param type="linDir" val="fromT"/>
                        <dgm:param type="secChAlign" val="t"/>
                        <dgm:param type="secLinDir" val="fromL"/>
                      </dgm:alg>
                    </dgm:if>
                    <dgm:else name="Name161">
                      <dgm:alg type="hierChild">
                        <dgm:param type="chAlign" val="r"/>
                        <dgm:param type="linDir" val="fromT"/>
                        <dgm:param type="secChAlign" val="t"/>
                        <dgm:param type="secLinDir" val="fromR"/>
                      </dgm:alg>
                    </dgm:else>
                  </dgm:choose>
                  <dgm:shape xmlns:r="http://schemas.openxmlformats.org/officeDocument/2006/relationships" r:blip="">
                    <dgm:adjLst/>
                  </dgm:shape>
                  <dgm:presOf/>
                  <dgm:constrLst/>
                  <dgm:ruleLst/>
                  <dgm:forEach name="Name162" ref="rep2b"/>
                </dgm:layoutNode>
              </dgm:layoutNode>
            </dgm:forEach>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radial5">
  <dgm:title val=""/>
  <dgm:desc val=""/>
  <dgm:catLst>
    <dgm:cat type="relationship" pri="23000"/>
    <dgm:cat type="cycle" pri="11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Name0">
    <dgm:varLst>
      <dgm:chMax val="1"/>
      <dgm:dir/>
      <dgm:animLvl val="ctr"/>
      <dgm:resizeHandles val="exact"/>
    </dgm:varLst>
    <dgm:choose name="Name1">
      <dgm:if name="Name2" func="var" arg="dir" op="equ" val="norm">
        <dgm:alg type="cycle">
          <dgm:param type="stAng" val="0"/>
          <dgm:param type="spanAng" val="360"/>
          <dgm:param type="ctrShpMap" val="fNode"/>
        </dgm:alg>
      </dgm:if>
      <dgm:else name="Name3">
        <dgm:alg type="cycle">
          <dgm:param type="stAng" val="0"/>
          <dgm:param type="spanAng" val="-360"/>
          <dgm:param type="ctrShpMap" val="fNode"/>
        </dgm:alg>
      </dgm:else>
    </dgm:choose>
    <dgm:shape xmlns:r="http://schemas.openxmlformats.org/officeDocument/2006/relationships" r:blip="">
      <dgm:adjLst/>
    </dgm:shape>
    <dgm:presOf/>
    <dgm:constrLst>
      <dgm:constr type="w" for="ch" forName="centerShape" refType="w"/>
      <dgm:constr type="w" for="ch" forName="parTrans" refType="w" refFor="ch" refForName="centerShape" fact="0.4"/>
      <dgm:constr type="w" for="ch" forName="node" refType="w" refFor="ch" refForName="centerShape" op="equ" fact="1.25"/>
      <dgm:constr type="sp" refType="w" refFor="ch" refForName="centerShape" op="equ" fact="0.4"/>
      <dgm:constr type="sibSp" refType="w" refFor="ch" refForName="node" fact="0.3"/>
      <dgm:constr type="primFontSz" for="ch" forName="centerShape" val="65"/>
      <dgm:constr type="primFontSz" for="des" forName="node" op="equ" val="65"/>
      <dgm:constr type="primFontSz" for="des" forName="node" refType="primFontSz" refFor="ch" refForName="centerShape" op="lte"/>
      <dgm:constr type="primFontSz" for="des" forName="connectorText" op="equ" val="55"/>
      <dgm:constr type="primFontSz" for="des" forName="connectorText" refType="primFontSz" refFor="ch" refForName="centerShape" op="lte" fact="0.8"/>
      <dgm:constr type="primFontSz" for="des" forName="connectorText" refType="primFontSz" refFor="des" refForName="node" op="lte"/>
    </dgm:constrLst>
    <dgm:choose name="Name4">
      <dgm:if name="Name5" axis="ch ch" ptType="node node" st="1 1" cnt="1 0" func="cnt" op="lte" val="6">
        <dgm:ruleLst>
          <dgm:rule type="w" for="ch" forName="node" val="NaN" fact="1" max="NaN"/>
        </dgm:ruleLst>
      </dgm:if>
      <dgm:if name="Name6" axis="ch ch" ptType="node node" st="1 1" cnt="1 0" func="cnt" op="lte" val="8">
        <dgm:ruleLst>
          <dgm:rule type="w" for="ch" forName="node" val="NaN" fact="0.9" max="NaN"/>
        </dgm:ruleLst>
      </dgm:if>
      <dgm:if name="Name7" axis="ch ch" ptType="node node" st="1 1" cnt="1 0" func="cnt" op="lte" val="10">
        <dgm:ruleLst>
          <dgm:rule type="w" for="ch" forName="node" val="NaN" fact="0.8" max="NaN"/>
        </dgm:ruleLst>
      </dgm:if>
      <dgm:if name="Name8" axis="ch ch" ptType="node node" st="1 1" cnt="1 0" func="cnt" op="lte" val="12">
        <dgm:ruleLst>
          <dgm:rule type="w" for="ch" forName="node" val="NaN" fact="0.7" max="NaN"/>
        </dgm:ruleLst>
      </dgm:if>
      <dgm:if name="Name9" axis="ch ch" ptType="node node" st="1 1" cnt="1 0" func="cnt" op="lte" val="14">
        <dgm:ruleLst>
          <dgm:rule type="w" for="ch" forName="node" val="NaN" fact="0.6" max="NaN"/>
        </dgm:ruleLst>
      </dgm:if>
      <dgm:else name="Name10">
        <dgm:ruleLst>
          <dgm:rule type="w" for="ch" forName="node" val="NaN" fact="0.5" max="NaN"/>
        </dgm:ruleLst>
      </dgm:else>
    </dgm:choose>
    <dgm:forEach name="Name11"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12" axis="ch">
        <dgm:forEach name="Name13" axis="self" ptType="parTrans">
          <dgm:layoutNode name="parTrans" styleLbl="sibTrans2D1">
            <dgm:alg type="conn">
              <dgm:param type="begPts" val="auto"/>
              <dgm:param type="endPts" val="auto"/>
            </dgm:alg>
            <dgm:shape xmlns:r="http://schemas.openxmlformats.org/officeDocument/2006/relationships" type="conn" r:blip="">
              <dgm:adjLst/>
            </dgm:shape>
            <dgm:presOf axis="self"/>
            <dgm:constrLst>
              <dgm:constr type="h" refType="w" fact="0.85"/>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name="Name14" axis="self" ptType="node">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w" val="INF" fact="NaN" max="NaN"/>
              <dgm:rule type="primFontSz" val="5" fact="NaN" max="NaN"/>
            </dgm:ruleLst>
          </dgm:layoutNode>
        </dgm:forEach>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hierarchy2">
  <dgm:title val=""/>
  <dgm:desc val=""/>
  <dgm:catLst>
    <dgm:cat type="hierarchy" pri="5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diagram">
    <dgm:varLst>
      <dgm:chPref val="1"/>
      <dgm:dir/>
      <dgm:animOne val="branch"/>
      <dgm:animLvl val="lvl"/>
      <dgm:resizeHandles val="exact"/>
    </dgm:varLst>
    <dgm:choose name="Name0">
      <dgm:if name="Name1" func="var" arg="dir" op="equ" val="norm">
        <dgm:alg type="hierChild">
          <dgm:param type="linDir" val="fromT"/>
          <dgm:param type="chAlign" val="l"/>
        </dgm:alg>
      </dgm:if>
      <dgm:else name="Name2">
        <dgm:alg type="hierChild">
          <dgm:param type="linDir" val="fromT"/>
          <dgm:param type="chAlign" val="r"/>
        </dgm:alg>
      </dgm:else>
    </dgm:choose>
    <dgm:shape xmlns:r="http://schemas.openxmlformats.org/officeDocument/2006/relationships" r:blip="">
      <dgm:adjLst/>
    </dgm:shape>
    <dgm:presOf/>
    <dgm:constrLst>
      <dgm:constr type="h" for="des" ptType="node" refType="h"/>
      <dgm:constr type="w" for="des" ptType="node" refType="h" refFor="des" refPtType="node" fact="2"/>
      <dgm:constr type="sibSp" refType="h" refFor="des" refPtType="node" op="equ" fact="0.15"/>
      <dgm:constr type="sibSp" for="des" forName="level2hierChild" refType="h" refFor="des" refPtType="node" op="equ" fact="0.15"/>
      <dgm:constr type="sibSp" for="des" forName="level3hierChild" refType="h" refFor="des" refPtType="node" op="equ" fact="0.15"/>
      <dgm:constr type="sp" for="des" forName="root1" refType="w" refFor="des" refPtType="node" fact="0.4"/>
      <dgm:constr type="sp" for="des" forName="root2" refType="sp" refFor="des" refForName="root1" op="equ"/>
      <dgm:constr type="primFontSz" for="des" ptType="node" op="equ" val="65"/>
      <dgm:constr type="primFontSz" for="des" forName="connTx" op="equ" val="55"/>
      <dgm:constr type="primFontSz" for="des" forName="connTx" refType="primFontSz" refFor="des" refPtType="node" op="lte" fact="0.8"/>
    </dgm:constrLst>
    <dgm:ruleLst/>
    <dgm:forEach name="Name3" axis="ch">
      <dgm:forEach name="Name4" axis="self" ptType="node">
        <dgm:layoutNode name="root1">
          <dgm:choose name="Name5">
            <dgm:if name="Name6" func="var" arg="dir" op="equ" val="norm">
              <dgm:alg type="hierRoot">
                <dgm:param type="hierAlign" val="lCtrCh"/>
              </dgm:alg>
            </dgm:if>
            <dgm:else name="Name7">
              <dgm:alg type="hierRoot">
                <dgm:param type="hierAlign" val="rCtrCh"/>
              </dgm:alg>
            </dgm:else>
          </dgm:choose>
          <dgm:shape xmlns:r="http://schemas.openxmlformats.org/officeDocument/2006/relationships" r:blip="">
            <dgm:adjLst/>
          </dgm:shape>
          <dgm:presOf/>
          <dgm:constrLst/>
          <dgm:ruleLst/>
          <dgm:layoutNode name="LevelOneTextNod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2hierChild">
            <dgm:choose name="Name8">
              <dgm:if name="Name9" func="var" arg="dir" op="equ" val="norm">
                <dgm:alg type="hierChild">
                  <dgm:param type="linDir" val="fromT"/>
                  <dgm:param type="chAlign" val="l"/>
                </dgm:alg>
              </dgm:if>
              <dgm:else name="Name10">
                <dgm:alg type="hierChild">
                  <dgm:param type="linDir" val="fromT"/>
                  <dgm:param type="chAlign" val="r"/>
                </dgm:alg>
              </dgm:else>
            </dgm:choose>
            <dgm:shape xmlns:r="http://schemas.openxmlformats.org/officeDocument/2006/relationships" r:blip="">
              <dgm:adjLst/>
            </dgm:shape>
            <dgm:presOf/>
            <dgm:constrLst/>
            <dgm:ruleLst/>
            <dgm:forEach name="repeat" axis="ch">
              <dgm:forEach name="Name11" axis="self" ptType="parTrans" cnt="1">
                <dgm:layoutNode name="conn2-1">
                  <dgm:choose name="Name12">
                    <dgm:if name="Name13" func="var" arg="dir" op="equ" val="norm">
                      <dgm:alg type="conn">
                        <dgm:param type="dim" val="1D"/>
                        <dgm:param type="begPts" val="midR"/>
                        <dgm:param type="endPts" val="midL"/>
                        <dgm:param type="endSty" val="noArr"/>
                      </dgm:alg>
                    </dgm:if>
                    <dgm:else name="Name14">
                      <dgm:alg type="conn">
                        <dgm:param type="dim" val="1D"/>
                        <dgm:param type="begPts" val="midL"/>
                        <dgm:param type="endPts" val="midR"/>
                        <dgm:param type="endSty" val="noArr"/>
                      </dgm:alg>
                    </dgm:else>
                  </dgm:choose>
                  <dgm:shape xmlns:r="http://schemas.openxmlformats.org/officeDocument/2006/relationships" type="conn" r:blip="">
                    <dgm:adjLst/>
                  </dgm:shape>
                  <dgm:presOf axis="self"/>
                  <dgm:constrLst>
                    <dgm:constr type="w" val="1"/>
                    <dgm:constr type="h" val="5"/>
                    <dgm:constr type="connDist"/>
                    <dgm:constr type="begPad"/>
                    <dgm:constr type="endPad"/>
                    <dgm:constr type="userA" for="ch" refType="connDist"/>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5" axis="self" ptType="node">
                <dgm:layoutNode name="root2">
                  <dgm:choose name="Name16">
                    <dgm:if name="Name17" func="var" arg="dir" op="equ" val="norm">
                      <dgm:alg type="hierRoot">
                        <dgm:param type="hierAlign" val="lCtrCh"/>
                      </dgm:alg>
                    </dgm:if>
                    <dgm:else name="Name18">
                      <dgm:alg type="hierRoot">
                        <dgm:param type="hierAlign" val="rCtrCh"/>
                      </dgm:alg>
                    </dgm:else>
                  </dgm:choose>
                  <dgm:shape xmlns:r="http://schemas.openxmlformats.org/officeDocument/2006/relationships" r:blip="">
                    <dgm:adjLst/>
                  </dgm:shape>
                  <dgm:presOf/>
                  <dgm:constrLst/>
                  <dgm:ruleLst/>
                  <dgm:layoutNode name="LevelTwoTextNode">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3hierChild">
                    <dgm:choose name="Name19">
                      <dgm:if name="Name20" func="var" arg="dir" op="equ" val="norm">
                        <dgm:alg type="hierChild">
                          <dgm:param type="linDir" val="fromT"/>
                          <dgm:param type="chAlign" val="l"/>
                        </dgm:alg>
                      </dgm:if>
                      <dgm:else name="Name21">
                        <dgm:alg type="hierChild">
                          <dgm:param type="linDir" val="fromT"/>
                          <dgm:param type="chAlign" val="r"/>
                        </dgm:alg>
                      </dgm:else>
                    </dgm:choose>
                    <dgm:shape xmlns:r="http://schemas.openxmlformats.org/officeDocument/2006/relationships" r:blip="">
                      <dgm:adjLst/>
                    </dgm:shape>
                    <dgm:presOf/>
                    <dgm:constrLst/>
                    <dgm:ruleLst/>
                    <dgm:forEach name="Name22" ref="repeat"/>
                  </dgm:layoutNode>
                </dgm:layoutNode>
              </dgm:forEach>
            </dgm:forEach>
          </dgm:layoutNode>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7.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8.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9.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9.xml><?xml version="1.0" encoding="utf-8"?>
<dgm:styleDef xmlns:dgm="http://schemas.openxmlformats.org/drawingml/2006/diagram" xmlns:a="http://schemas.openxmlformats.org/drawingml/2006/main" uniqueId="urn:microsoft.com/office/officeart/2005/8/quickstyle/3d9">
  <dgm:title val=""/>
  <dgm:desc val=""/>
  <dgm:catLst>
    <dgm:cat type="3D" pri="11900"/>
  </dgm:catLst>
  <dgm:scene3d>
    <a:camera prst="perspectiveRelaxed">
      <a:rot lat="19149996" lon="20104178" rev="1577324"/>
    </a:camera>
    <a:lightRig rig="soft" dir="t"/>
    <a:backdrop>
      <a:anchor x="0" y="0" z="-210000"/>
      <a:norm dx="0" dy="0" dz="914400"/>
      <a:up dx="0" dy="914400" dz="0"/>
    </a:backdrop>
  </dgm:scene3d>
  <dgm:styleLbl name="node0">
    <dgm:scene3d>
      <a:camera prst="orthographicFront"/>
      <a:lightRig rig="threePt" dir="t"/>
    </dgm:scene3d>
    <dgm:sp3d extrusionH="152250" prstMaterial="matte">
      <a:bevelT w="165100" prst="coolSlant"/>
    </dgm:sp3d>
    <dgm:txPr>
      <a:sp3d extrusionH="28000" prstMaterial="matte"/>
    </dgm:txPr>
    <dgm:style>
      <a:lnRef idx="0">
        <a:scrgbClr r="0" g="0" b="0"/>
      </a:lnRef>
      <a:fillRef idx="1">
        <a:scrgbClr r="0" g="0" b="0"/>
      </a:fillRef>
      <a:effectRef idx="2">
        <a:scrgbClr r="0" g="0" b="0"/>
      </a:effectRef>
      <a:fontRef idx="minor">
        <a:schemeClr val="lt1"/>
      </a:fontRef>
    </dgm:style>
  </dgm:styleLbl>
  <dgm:styleLbl name="lnNode1">
    <dgm:scene3d>
      <a:camera prst="orthographicFront"/>
      <a:lightRig rig="threePt" dir="t"/>
    </dgm:scene3d>
    <dgm:sp3d extrusionH="152250" prstMaterial="matte">
      <a:bevelT w="165100" prst="coolSlant"/>
    </dgm:sp3d>
    <dgm:txPr>
      <a:sp3d extrusionH="28000" prstMaterial="matte"/>
    </dgm:txPr>
    <dgm:style>
      <a:lnRef idx="0">
        <a:scrgbClr r="0" g="0" b="0"/>
      </a:lnRef>
      <a:fillRef idx="1">
        <a:scrgbClr r="0" g="0" b="0"/>
      </a:fillRef>
      <a:effectRef idx="2">
        <a:scrgbClr r="0" g="0" b="0"/>
      </a:effectRef>
      <a:fontRef idx="minor">
        <a:schemeClr val="lt1"/>
      </a:fontRef>
    </dgm:style>
  </dgm:styleLbl>
  <dgm:styleLbl name="vennNode1">
    <dgm:scene3d>
      <a:camera prst="orthographicFront"/>
      <a:lightRig rig="threePt" dir="t"/>
    </dgm:scene3d>
    <dgm:sp3d extrusionH="152250" prstMaterial="matte">
      <a:bevelT w="165100" prst="coolSlant"/>
    </dgm:sp3d>
    <dgm:txPr>
      <a:sp3d extrusionH="28000" prstMaterial="matte"/>
    </dgm:txPr>
    <dgm:style>
      <a:lnRef idx="0">
        <a:scrgbClr r="0" g="0" b="0"/>
      </a:lnRef>
      <a:fillRef idx="1">
        <a:scrgbClr r="0" g="0" b="0"/>
      </a:fillRef>
      <a:effectRef idx="2">
        <a:scrgbClr r="0" g="0" b="0"/>
      </a:effectRef>
      <a:fontRef idx="minor">
        <a:schemeClr val="tx1"/>
      </a:fontRef>
    </dgm:style>
  </dgm:styleLbl>
  <dgm:styleLbl name="alignNode1">
    <dgm:scene3d>
      <a:camera prst="orthographicFront"/>
      <a:lightRig rig="threePt" dir="t"/>
    </dgm:scene3d>
    <dgm:sp3d extrusionH="152250" prstMaterial="matte">
      <a:bevelT w="165100" prst="coolSlant"/>
    </dgm:sp3d>
    <dgm:txPr>
      <a:sp3d extrusionH="28000" prstMaterial="matte"/>
    </dgm:txPr>
    <dgm:style>
      <a:lnRef idx="1">
        <a:scrgbClr r="0" g="0" b="0"/>
      </a:lnRef>
      <a:fillRef idx="1">
        <a:scrgbClr r="0" g="0" b="0"/>
      </a:fillRef>
      <a:effectRef idx="2">
        <a:scrgbClr r="0" g="0" b="0"/>
      </a:effectRef>
      <a:fontRef idx="minor">
        <a:schemeClr val="lt1"/>
      </a:fontRef>
    </dgm:style>
  </dgm:styleLbl>
  <dgm:styleLbl name="node1">
    <dgm:scene3d>
      <a:camera prst="orthographicFront"/>
      <a:lightRig rig="threePt" dir="t"/>
    </dgm:scene3d>
    <dgm:sp3d extrusionH="152250" prstMaterial="matte">
      <a:bevelT w="165100" prst="coolSlant"/>
    </dgm:sp3d>
    <dgm:txPr>
      <a:sp3d extrusionH="28000" prstMaterial="matte"/>
    </dgm:txPr>
    <dgm:style>
      <a:lnRef idx="0">
        <a:scrgbClr r="0" g="0" b="0"/>
      </a:lnRef>
      <a:fillRef idx="1">
        <a:scrgbClr r="0" g="0" b="0"/>
      </a:fillRef>
      <a:effectRef idx="2">
        <a:scrgbClr r="0" g="0" b="0"/>
      </a:effectRef>
      <a:fontRef idx="minor">
        <a:schemeClr val="lt1"/>
      </a:fontRef>
    </dgm:style>
  </dgm:styleLbl>
  <dgm:styleLbl name="node2">
    <dgm:scene3d>
      <a:camera prst="orthographicFront"/>
      <a:lightRig rig="threePt" dir="t"/>
    </dgm:scene3d>
    <dgm:sp3d extrusionH="152250" prstMaterial="matte">
      <a:bevelT w="165100" prst="coolSlant"/>
    </dgm:sp3d>
    <dgm:txPr>
      <a:sp3d extrusionH="28000" prstMaterial="matte"/>
    </dgm:txPr>
    <dgm:style>
      <a:lnRef idx="0">
        <a:scrgbClr r="0" g="0" b="0"/>
      </a:lnRef>
      <a:fillRef idx="1">
        <a:scrgbClr r="0" g="0" b="0"/>
      </a:fillRef>
      <a:effectRef idx="2">
        <a:scrgbClr r="0" g="0" b="0"/>
      </a:effectRef>
      <a:fontRef idx="minor">
        <a:schemeClr val="lt1"/>
      </a:fontRef>
    </dgm:style>
  </dgm:styleLbl>
  <dgm:styleLbl name="node3">
    <dgm:scene3d>
      <a:camera prst="orthographicFront"/>
      <a:lightRig rig="threePt" dir="t"/>
    </dgm:scene3d>
    <dgm:sp3d extrusionH="152250" prstMaterial="matte">
      <a:bevelT w="165100" prst="coolSlant"/>
    </dgm:sp3d>
    <dgm:txPr>
      <a:sp3d extrusionH="28000" prstMaterial="matte"/>
    </dgm:txPr>
    <dgm:style>
      <a:lnRef idx="0">
        <a:scrgbClr r="0" g="0" b="0"/>
      </a:lnRef>
      <a:fillRef idx="1">
        <a:scrgbClr r="0" g="0" b="0"/>
      </a:fillRef>
      <a:effectRef idx="2">
        <a:scrgbClr r="0" g="0" b="0"/>
      </a:effectRef>
      <a:fontRef idx="minor">
        <a:schemeClr val="lt1"/>
      </a:fontRef>
    </dgm:style>
  </dgm:styleLbl>
  <dgm:styleLbl name="node4">
    <dgm:scene3d>
      <a:camera prst="orthographicFront"/>
      <a:lightRig rig="threePt" dir="t"/>
    </dgm:scene3d>
    <dgm:sp3d extrusionH="152250" prstMaterial="matte">
      <a:bevelT w="165100" prst="coolSlant"/>
    </dgm:sp3d>
    <dgm:txPr>
      <a:sp3d extrusionH="28000" prstMaterial="matte"/>
    </dgm:txPr>
    <dgm:style>
      <a:lnRef idx="0">
        <a:scrgbClr r="0" g="0" b="0"/>
      </a:lnRef>
      <a:fillRef idx="1">
        <a:scrgbClr r="0" g="0" b="0"/>
      </a:fillRef>
      <a:effectRef idx="2">
        <a:scrgbClr r="0" g="0" b="0"/>
      </a:effectRef>
      <a:fontRef idx="minor">
        <a:schemeClr val="lt1"/>
      </a:fontRef>
    </dgm:style>
  </dgm:styleLbl>
  <dgm:styleLbl name="fgImgPlace1">
    <dgm:scene3d>
      <a:camera prst="orthographicFront"/>
      <a:lightRig rig="threePt" dir="t"/>
    </dgm:scene3d>
    <dgm:sp3d prstMaterial="matte"/>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dgm:scene3d>
    <dgm:sp3d extrusionH="152250" prstMaterial="matte">
      <a:bevelT w="165100" prst="coolSlant"/>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dgm:scene3d>
    <dgm:sp3d z="-227350" prstMaterial="matte"/>
    <dgm:txPr/>
    <dgm:style>
      <a:lnRef idx="0">
        <a:scrgbClr r="0" g="0" b="0"/>
      </a:lnRef>
      <a:fillRef idx="1">
        <a:scrgbClr r="0" g="0" b="0"/>
      </a:fillRef>
      <a:effectRef idx="0">
        <a:scrgbClr r="0" g="0" b="0"/>
      </a:effectRef>
      <a:fontRef idx="minor"/>
    </dgm:style>
  </dgm:styleLbl>
  <dgm:styleLbl name="sibTrans2D1">
    <dgm:scene3d>
      <a:camera prst="orthographicFront"/>
      <a:lightRig rig="threePt" dir="t"/>
    </dgm:scene3d>
    <dgm:sp3d z="-227350" prstMaterial="matte"/>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prstMaterial="matte"/>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dgm:scene3d>
    <dgm:sp3d z="-227350" prstMaterial="matte"/>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z="-22735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extrusionH="152250" prstMaterial="matte">
      <a:bevelT w="165100" prst="coolSlant"/>
    </dgm:sp3d>
    <dgm:txPr>
      <a:sp3d extrusionH="28000" prstMaterial="matte"/>
    </dgm:txPr>
    <dgm:style>
      <a:lnRef idx="0">
        <a:scrgbClr r="0" g="0" b="0"/>
      </a:lnRef>
      <a:fillRef idx="1">
        <a:scrgbClr r="0" g="0" b="0"/>
      </a:fillRef>
      <a:effectRef idx="2">
        <a:scrgbClr r="0" g="0" b="0"/>
      </a:effectRef>
      <a:fontRef idx="minor">
        <a:schemeClr val="lt1"/>
      </a:fontRef>
    </dgm:style>
  </dgm:styleLbl>
  <dgm:styleLbl name="asst1">
    <dgm:scene3d>
      <a:camera prst="orthographicFront"/>
      <a:lightRig rig="threePt" dir="t"/>
    </dgm:scene3d>
    <dgm:sp3d extrusionH="152250" prstMaterial="matte">
      <a:bevelT w="165100" prst="coolSlant"/>
    </dgm:sp3d>
    <dgm:txPr>
      <a:sp3d extrusionH="28000" prstMaterial="matte"/>
    </dgm:txPr>
    <dgm:style>
      <a:lnRef idx="0">
        <a:scrgbClr r="0" g="0" b="0"/>
      </a:lnRef>
      <a:fillRef idx="1">
        <a:scrgbClr r="0" g="0" b="0"/>
      </a:fillRef>
      <a:effectRef idx="2">
        <a:scrgbClr r="0" g="0" b="0"/>
      </a:effectRef>
      <a:fontRef idx="minor">
        <a:schemeClr val="lt1"/>
      </a:fontRef>
    </dgm:style>
  </dgm:styleLbl>
  <dgm:styleLbl name="asst2">
    <dgm:scene3d>
      <a:camera prst="orthographicFront"/>
      <a:lightRig rig="threePt" dir="t"/>
    </dgm:scene3d>
    <dgm:sp3d extrusionH="152250" prstMaterial="matte">
      <a:bevelT w="165100" prst="coolSlant"/>
    </dgm:sp3d>
    <dgm:txPr>
      <a:sp3d extrusionH="28000" prstMaterial="matte"/>
    </dgm:txPr>
    <dgm:style>
      <a:lnRef idx="0">
        <a:scrgbClr r="0" g="0" b="0"/>
      </a:lnRef>
      <a:fillRef idx="1">
        <a:scrgbClr r="0" g="0" b="0"/>
      </a:fillRef>
      <a:effectRef idx="2">
        <a:scrgbClr r="0" g="0" b="0"/>
      </a:effectRef>
      <a:fontRef idx="minor">
        <a:schemeClr val="lt1"/>
      </a:fontRef>
    </dgm:style>
  </dgm:styleLbl>
  <dgm:styleLbl name="asst3">
    <dgm:scene3d>
      <a:camera prst="orthographicFront"/>
      <a:lightRig rig="threePt" dir="t"/>
    </dgm:scene3d>
    <dgm:sp3d extrusionH="152250" prstMaterial="matte">
      <a:bevelT w="165100" prst="coolSlant"/>
    </dgm:sp3d>
    <dgm:txPr>
      <a:sp3d extrusionH="28000" prstMaterial="matte"/>
    </dgm:txPr>
    <dgm:style>
      <a:lnRef idx="0">
        <a:scrgbClr r="0" g="0" b="0"/>
      </a:lnRef>
      <a:fillRef idx="1">
        <a:scrgbClr r="0" g="0" b="0"/>
      </a:fillRef>
      <a:effectRef idx="2">
        <a:scrgbClr r="0" g="0" b="0"/>
      </a:effectRef>
      <a:fontRef idx="minor">
        <a:schemeClr val="lt1"/>
      </a:fontRef>
    </dgm:style>
  </dgm:styleLbl>
  <dgm:styleLbl name="parChTrans2D1">
    <dgm:scene3d>
      <a:camera prst="orthographicFront"/>
      <a:lightRig rig="threePt" dir="t"/>
    </dgm:scene3d>
    <dgm:sp3d z="-227350" prstMaterial="matte"/>
    <dgm:txPr/>
    <dgm:style>
      <a:lnRef idx="0">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z="-227350" prstMaterial="matte"/>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z="-227350" prstMaterial="matte"/>
    <dgm:txPr/>
    <dgm:style>
      <a:lnRef idx="0">
        <a:scrgbClr r="0" g="0" b="0"/>
      </a:lnRef>
      <a:fillRef idx="3">
        <a:scrgbClr r="0" g="0" b="0"/>
      </a:fillRef>
      <a:effectRef idx="0">
        <a:scrgbClr r="0" g="0" b="0"/>
      </a:effectRef>
      <a:fontRef idx="minor">
        <a:schemeClr val="lt1"/>
      </a:fontRef>
    </dgm:style>
  </dgm:styleLbl>
  <dgm:styleLbl name="parChTrans2D4">
    <dgm:scene3d>
      <a:camera prst="orthographicFront"/>
      <a:lightRig rig="threePt" dir="t"/>
    </dgm:scene3d>
    <dgm:sp3d z="-227350" prstMaterial="matte"/>
    <dgm:txPr/>
    <dgm:style>
      <a:lnRef idx="0">
        <a:scrgbClr r="0" g="0" b="0"/>
      </a:lnRef>
      <a:fillRef idx="3">
        <a:scrgbClr r="0" g="0" b="0"/>
      </a:fillRef>
      <a:effectRef idx="0">
        <a:scrgbClr r="0" g="0" b="0"/>
      </a:effectRef>
      <a:fontRef idx="minor">
        <a:schemeClr val="lt1"/>
      </a:fontRef>
    </dgm:style>
  </dgm:styleLbl>
  <dgm:styleLbl name="parChTrans1D1">
    <dgm:scene3d>
      <a:camera prst="orthographicFront"/>
      <a:lightRig rig="threePt" dir="t"/>
    </dgm:scene3d>
    <dgm:sp3d z="-22735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22735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z="-22735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z="-22735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prstMaterial="matte"/>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z="-227350" prstMaterial="matte"/>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extrusionH="152250" prstMaterial="matte">
      <a:bevelT w="165100" prst="coolSlant"/>
    </dgm:sp3d>
    <dgm:txPr/>
    <dgm:style>
      <a:lnRef idx="0">
        <a:scrgbClr r="0" g="0" b="0"/>
      </a:lnRef>
      <a:fillRef idx="1">
        <a:scrgbClr r="0" g="0" b="0"/>
      </a:fillRef>
      <a:effectRef idx="2">
        <a:scrgbClr r="0" g="0" b="0"/>
      </a:effectRef>
      <a:fontRef idx="minor"/>
    </dgm:style>
  </dgm:styleLbl>
  <dgm:styleLbl name="trAlignAcc1">
    <dgm:scene3d>
      <a:camera prst="orthographicFront"/>
      <a:lightRig rig="threePt" dir="t"/>
    </dgm:scene3d>
    <dgm:sp3d extrusionH="152250" prstMaterial="matte">
      <a:bevelT w="165100" prst="coolSlant"/>
    </dgm:sp3d>
    <dgm:txPr/>
    <dgm:style>
      <a:lnRef idx="0">
        <a:scrgbClr r="0" g="0" b="0"/>
      </a:lnRef>
      <a:fillRef idx="1">
        <a:scrgbClr r="0" g="0" b="0"/>
      </a:fillRef>
      <a:effectRef idx="2">
        <a:scrgbClr r="0" g="0" b="0"/>
      </a:effectRef>
      <a:fontRef idx="minor"/>
    </dgm:style>
  </dgm:styleLbl>
  <dgm:styleLbl name="bgAcc1">
    <dgm:scene3d>
      <a:camera prst="orthographicFront"/>
      <a:lightRig rig="threePt" dir="t"/>
    </dgm:scene3d>
    <dgm:sp3d z="-227350" prstMaterial="matte"/>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prstMaterial="matte"/>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extrusionH="152250" prstMaterial="matte">
      <a:bevelT w="165100" prst="coolSlant"/>
    </dgm:sp3d>
    <dgm:txPr/>
    <dgm:style>
      <a:lnRef idx="0">
        <a:scrgbClr r="0" g="0" b="0"/>
      </a:lnRef>
      <a:fillRef idx="1">
        <a:scrgbClr r="0" g="0" b="0"/>
      </a:fillRef>
      <a:effectRef idx="2">
        <a:scrgbClr r="0" g="0" b="0"/>
      </a:effectRef>
      <a:fontRef idx="minor"/>
    </dgm:style>
  </dgm:styleLbl>
  <dgm:styleLbl name="solidBgAcc1">
    <dgm:scene3d>
      <a:camera prst="orthographicFront"/>
      <a:lightRig rig="threePt" dir="t"/>
    </dgm:scene3d>
    <dgm:sp3d z="-227350" prstMaterial="matte"/>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prstMaterial="matte"/>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extrusionH="152250" prstMaterial="matte">
      <a:bevelT w="165100" prst="coolSlant"/>
    </dgm:sp3d>
    <dgm:txPr/>
    <dgm:style>
      <a:lnRef idx="0">
        <a:scrgbClr r="0" g="0" b="0"/>
      </a:lnRef>
      <a:fillRef idx="1">
        <a:scrgbClr r="0" g="0" b="0"/>
      </a:fillRef>
      <a:effectRef idx="2">
        <a:scrgbClr r="0" g="0" b="0"/>
      </a:effectRef>
      <a:fontRef idx="minor"/>
    </dgm:style>
  </dgm:styleLbl>
  <dgm:styleLbl name="bgAccFollowNode1">
    <dgm:scene3d>
      <a:camera prst="orthographicFront"/>
      <a:lightRig rig="threePt" dir="t"/>
    </dgm:scene3d>
    <dgm:sp3d z="-227350" prstMaterial="matte"/>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prstMaterial="matte"/>
    <dgm:txPr/>
    <dgm:style>
      <a:lnRef idx="0">
        <a:scrgbClr r="0" g="0" b="0"/>
      </a:lnRef>
      <a:fillRef idx="1">
        <a:scrgbClr r="0" g="0" b="0"/>
      </a:fillRef>
      <a:effectRef idx="0">
        <a:scrgbClr r="0" g="0" b="0"/>
      </a:effectRef>
      <a:fontRef idx="minor"/>
    </dgm:style>
  </dgm:styleLbl>
  <dgm:styleLbl name="fgAcc2">
    <dgm:scene3d>
      <a:camera prst="orthographicFront"/>
      <a:lightRig rig="threePt" dir="t"/>
    </dgm:scene3d>
    <dgm:sp3d prstMaterial="matte"/>
    <dgm:txPr/>
    <dgm:style>
      <a:lnRef idx="0">
        <a:scrgbClr r="0" g="0" b="0"/>
      </a:lnRef>
      <a:fillRef idx="1">
        <a:scrgbClr r="0" g="0" b="0"/>
      </a:fillRef>
      <a:effectRef idx="0">
        <a:scrgbClr r="0" g="0" b="0"/>
      </a:effectRef>
      <a:fontRef idx="minor"/>
    </dgm:style>
  </dgm:styleLbl>
  <dgm:styleLbl name="fgAcc3">
    <dgm:scene3d>
      <a:camera prst="orthographicFront"/>
      <a:lightRig rig="threePt" dir="t"/>
    </dgm:scene3d>
    <dgm:sp3d prstMaterial="matte"/>
    <dgm:txPr/>
    <dgm:style>
      <a:lnRef idx="0">
        <a:scrgbClr r="0" g="0" b="0"/>
      </a:lnRef>
      <a:fillRef idx="1">
        <a:scrgbClr r="0" g="0" b="0"/>
      </a:fillRef>
      <a:effectRef idx="0">
        <a:scrgbClr r="0" g="0" b="0"/>
      </a:effectRef>
      <a:fontRef idx="minor"/>
    </dgm:style>
  </dgm:styleLbl>
  <dgm:styleLbl name="fgAcc4">
    <dgm:scene3d>
      <a:camera prst="orthographicFront"/>
      <a:lightRig rig="threePt" dir="t"/>
    </dgm:scene3d>
    <dgm:sp3d prstMaterial="matte"/>
    <dgm:txPr/>
    <dgm:style>
      <a:lnRef idx="0">
        <a:scrgbClr r="0" g="0" b="0"/>
      </a:lnRef>
      <a:fillRef idx="1">
        <a:scrgbClr r="0" g="0" b="0"/>
      </a:fillRef>
      <a:effectRef idx="0">
        <a:scrgbClr r="0" g="0" b="0"/>
      </a:effectRef>
      <a:fontRef idx="minor"/>
    </dgm:style>
  </dgm:styleLbl>
  <dgm:styleLbl name="bgShp">
    <dgm:scene3d>
      <a:camera prst="orthographicFront"/>
      <a:lightRig rig="threePt" dir="t"/>
    </dgm:scene3d>
    <dgm:sp3d z="-227350" prstMaterial="matte"/>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z="-227350" prstMaterial="matte"/>
    <dgm:txPr/>
    <dgm:style>
      <a:lnRef idx="0">
        <a:scrgbClr r="0" g="0" b="0"/>
      </a:lnRef>
      <a:fillRef idx="1">
        <a:scrgbClr r="0" g="0" b="0"/>
      </a:fillRef>
      <a:effectRef idx="0">
        <a:scrgbClr r="0" g="0" b="0"/>
      </a:effectRef>
      <a:fontRef idx="minor">
        <a:schemeClr val="lt1"/>
      </a:fontRef>
    </dgm:style>
  </dgm:styleLbl>
  <dgm:styleLbl name="trBgShp">
    <dgm:scene3d>
      <a:camera prst="orthographicFront"/>
      <a:lightRig rig="threePt" dir="t"/>
    </dgm:scene3d>
    <dgm:sp3d z="-22735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prstMaterial="matte"/>
    <dgm:txPr/>
    <dgm:style>
      <a:lnRef idx="0">
        <a:scrgbClr r="0" g="0" b="0"/>
      </a:lnRef>
      <a:fillRef idx="1">
        <a:scrgbClr r="0" g="0" b="0"/>
      </a:fillRef>
      <a:effectRef idx="0">
        <a:scrgbClr r="0" g="0" b="0"/>
      </a:effectRef>
      <a:fontRef idx="minor">
        <a:schemeClr val="lt1"/>
      </a:fontRef>
    </dgm:style>
  </dgm:styleLbl>
  <dgm:styleLbl name="revTx">
    <dgm:scene3d>
      <a:camera prst="orthographicFront"/>
      <a:lightRig rig="threePt" dir="t"/>
    </dgm:scene3d>
    <dgm:sp3d/>
    <dgm:txPr>
      <a:sp3d extrusionH="28000" prstMaterial="matte"/>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0.xml><?xml version="1.0" encoding="utf-8"?>
<dgm:styleDef xmlns:dgm="http://schemas.openxmlformats.org/drawingml/2006/diagram" xmlns:a="http://schemas.openxmlformats.org/drawingml/2006/main" uniqueId="urn:microsoft.com/office/officeart/2005/8/quickstyle/3d5">
  <dgm:title val=""/>
  <dgm:desc val=""/>
  <dgm:catLst>
    <dgm:cat type="3D" pri="11500"/>
  </dgm:catLst>
  <dgm:scene3d>
    <a:camera prst="isometricOffAxis2Left" zoom="95000"/>
    <a:lightRig rig="flat" dir="t"/>
  </dgm:scene3d>
  <dgm:styleLbl name="node0">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extrusionH="381000" contourW="38100" prstMaterial="matte">
      <a:contourClr>
        <a:schemeClr val="lt1"/>
      </a:contourClr>
    </dgm:sp3d>
    <dgm:txPr/>
    <dgm:style>
      <a:lnRef idx="1">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z="5715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dgm:scene3d>
    <dgm:sp3d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dgm:scene3d>
    <dgm:sp3d z="-381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dgm:scene3d>
    <dgm:sp3d z="-52400" extrusionH="1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z="57150" extrusionH="63500" contourW="12700" prstMaterial="matte">
      <a:contourClr>
        <a:schemeClr val="dk1">
          <a:tint val="20000"/>
        </a:schemeClr>
      </a:contourClr>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z="-381000" extrusionH="63500" contourW="12700" prstMaterial="matte">
      <a:contourClr>
        <a:schemeClr val="dk1">
          <a:tint val="20000"/>
        </a:schemeClr>
      </a:contourClr>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z="52400"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z="52400"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z="60000" prstMaterial="flat">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dgm:scene3d>
    <dgm:sp3d z="60000" prstMaterial="flat">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z="-60000" extrusionH="63500" prstMaterial="matte"/>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z="-60000" extrusionH="63500" prstMaterial="matte"/>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extrusionH="381000" prstMaterial="matte"/>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z="-400500" extrusionH="63500" prstMaterial="matte"/>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z="57150" extrusionH="12700" prstMaterial="flat">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extrusionH="12700" prstMaterial="flat">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dgm:scene3d>
    <dgm:sp3d z="-63500" extrusionH="63500" prstMaterial="matte"/>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z="57150" extrusionH="63500" contourW="12700" prstMaterial="matte">
      <a:contourClr>
        <a:schemeClr val="dk1">
          <a:tint val="20000"/>
        </a:schemeClr>
      </a:contourClr>
    </dgm:sp3d>
    <dgm:txPr/>
    <dgm:style>
      <a:lnRef idx="0">
        <a:scrgbClr r="0" g="0" b="0"/>
      </a:lnRef>
      <a:fillRef idx="1">
        <a:scrgbClr r="0" g="0" b="0"/>
      </a:fillRef>
      <a:effectRef idx="0">
        <a:scrgbClr r="0" g="0" b="0"/>
      </a:effectRef>
      <a:fontRef idx="minor"/>
    </dgm:style>
  </dgm:styleLbl>
  <dgm:styleLbl name="alignAccFollowNode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dgm:style>
  </dgm:styleLbl>
  <dgm:styleLbl name="bgAccFollowNode1">
    <dgm:scene3d>
      <a:camera prst="orthographicFront"/>
      <a:lightRig rig="threePt" dir="t"/>
    </dgm:scene3d>
    <dgm:sp3d z="-400500" extrusionH="63500" contourW="12700" prstMaterial="matte">
      <a:contourClr>
        <a:schemeClr val="lt1"/>
      </a:contourClr>
    </dgm:sp3d>
    <dgm:txPr/>
    <dgm:style>
      <a:lnRef idx="0">
        <a:scrgbClr r="0" g="0" b="0"/>
      </a:lnRef>
      <a:fillRef idx="1">
        <a:scrgbClr r="0" g="0" b="0"/>
      </a:fillRef>
      <a:effectRef idx="2">
        <a:scrgbClr r="0" g="0" b="0"/>
      </a:effectRef>
      <a:fontRef idx="minor"/>
    </dgm:style>
  </dgm:styleLbl>
  <dgm:styleLbl name="fgAcc0">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z="-400500" extrusionH="63500" contourW="12700" prstMaterial="matte">
      <a:contourClr>
        <a:schemeClr val="lt1">
          <a:tint val="50000"/>
        </a:schemeClr>
      </a:contourClr>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trBgShp">
    <dgm:scene3d>
      <a:camera prst="orthographicFront"/>
      <a:lightRig rig="threePt" dir="t"/>
    </dgm:scene3d>
    <dgm:sp3d z="-4005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z="57150" extrusionH="63500" contourW="12700" prstMaterial="matte">
      <a:contourClr>
        <a:schemeClr val="lt1">
          <a:tint val="50000"/>
        </a:schemeClr>
      </a:contourClr>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5.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diagrams/quickStyle2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25DDBE-EB38-4A4B-9735-CA16EBA999A0}"/>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FD75262D-B486-4406-844D-66808F83362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249CB9F3-4D98-4E57-B701-81F4AB159D8F}"/>
              </a:ext>
            </a:extLst>
          </p:cNvPr>
          <p:cNvSpPr>
            <a:spLocks noGrp="1"/>
          </p:cNvSpPr>
          <p:nvPr>
            <p:ph type="dt" sz="half" idx="10"/>
          </p:nvPr>
        </p:nvSpPr>
        <p:spPr/>
        <p:txBody>
          <a:bodyPr/>
          <a:lstStyle/>
          <a:p>
            <a:fld id="{062C0713-436F-4EA3-A9E5-32F8F661AB6A}" type="datetimeFigureOut">
              <a:rPr lang="en-US" smtClean="0"/>
              <a:t>7/29/2021</a:t>
            </a:fld>
            <a:endParaRPr lang="en-US"/>
          </a:p>
        </p:txBody>
      </p:sp>
      <p:sp>
        <p:nvSpPr>
          <p:cNvPr id="5" name="Footer Placeholder 4">
            <a:extLst>
              <a:ext uri="{FF2B5EF4-FFF2-40B4-BE49-F238E27FC236}">
                <a16:creationId xmlns:a16="http://schemas.microsoft.com/office/drawing/2014/main" id="{1554CBAC-7E03-4923-810B-03DEEF28DB5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A9D5397-1962-4043-A44A-F99819608B5C}"/>
              </a:ext>
            </a:extLst>
          </p:cNvPr>
          <p:cNvSpPr>
            <a:spLocks noGrp="1"/>
          </p:cNvSpPr>
          <p:nvPr>
            <p:ph type="sldNum" sz="quarter" idx="12"/>
          </p:nvPr>
        </p:nvSpPr>
        <p:spPr/>
        <p:txBody>
          <a:bodyPr/>
          <a:lstStyle/>
          <a:p>
            <a:fld id="{4048D1FB-C843-4B68-8B7D-9CC808A15BA0}" type="slidenum">
              <a:rPr lang="en-US" smtClean="0"/>
              <a:t>‹#›</a:t>
            </a:fld>
            <a:endParaRPr lang="en-US"/>
          </a:p>
        </p:txBody>
      </p:sp>
    </p:spTree>
    <p:extLst>
      <p:ext uri="{BB962C8B-B14F-4D97-AF65-F5344CB8AC3E}">
        <p14:creationId xmlns:p14="http://schemas.microsoft.com/office/powerpoint/2010/main" val="313057081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497EE2-4919-4C47-A85F-FB0E04C2FA80}"/>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3A0F8E47-8D47-419F-95DB-E8E0054FC7DB}"/>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F3713E5-04DD-40B1-90C1-2B6FD1025984}"/>
              </a:ext>
            </a:extLst>
          </p:cNvPr>
          <p:cNvSpPr>
            <a:spLocks noGrp="1"/>
          </p:cNvSpPr>
          <p:nvPr>
            <p:ph type="dt" sz="half" idx="10"/>
          </p:nvPr>
        </p:nvSpPr>
        <p:spPr/>
        <p:txBody>
          <a:bodyPr/>
          <a:lstStyle/>
          <a:p>
            <a:fld id="{062C0713-436F-4EA3-A9E5-32F8F661AB6A}" type="datetimeFigureOut">
              <a:rPr lang="en-US" smtClean="0"/>
              <a:t>7/29/2021</a:t>
            </a:fld>
            <a:endParaRPr lang="en-US"/>
          </a:p>
        </p:txBody>
      </p:sp>
      <p:sp>
        <p:nvSpPr>
          <p:cNvPr id="5" name="Footer Placeholder 4">
            <a:extLst>
              <a:ext uri="{FF2B5EF4-FFF2-40B4-BE49-F238E27FC236}">
                <a16:creationId xmlns:a16="http://schemas.microsoft.com/office/drawing/2014/main" id="{B97414DB-4D61-4125-A4F2-869ED78ADE7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456ECF5-BEFA-4C6D-BCCE-04F427661240}"/>
              </a:ext>
            </a:extLst>
          </p:cNvPr>
          <p:cNvSpPr>
            <a:spLocks noGrp="1"/>
          </p:cNvSpPr>
          <p:nvPr>
            <p:ph type="sldNum" sz="quarter" idx="12"/>
          </p:nvPr>
        </p:nvSpPr>
        <p:spPr/>
        <p:txBody>
          <a:bodyPr/>
          <a:lstStyle/>
          <a:p>
            <a:fld id="{4048D1FB-C843-4B68-8B7D-9CC808A15BA0}" type="slidenum">
              <a:rPr lang="en-US" smtClean="0"/>
              <a:t>‹#›</a:t>
            </a:fld>
            <a:endParaRPr lang="en-US"/>
          </a:p>
        </p:txBody>
      </p:sp>
    </p:spTree>
    <p:extLst>
      <p:ext uri="{BB962C8B-B14F-4D97-AF65-F5344CB8AC3E}">
        <p14:creationId xmlns:p14="http://schemas.microsoft.com/office/powerpoint/2010/main" val="356605300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F154E1A-8497-4C73-8594-E144AC88011B}"/>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188DDD67-E591-41FC-B599-529594F2E4F1}"/>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14A6CF0-0D34-4467-B7D0-6D238233C9A9}"/>
              </a:ext>
            </a:extLst>
          </p:cNvPr>
          <p:cNvSpPr>
            <a:spLocks noGrp="1"/>
          </p:cNvSpPr>
          <p:nvPr>
            <p:ph type="dt" sz="half" idx="10"/>
          </p:nvPr>
        </p:nvSpPr>
        <p:spPr/>
        <p:txBody>
          <a:bodyPr/>
          <a:lstStyle/>
          <a:p>
            <a:fld id="{062C0713-436F-4EA3-A9E5-32F8F661AB6A}" type="datetimeFigureOut">
              <a:rPr lang="en-US" smtClean="0"/>
              <a:t>7/29/2021</a:t>
            </a:fld>
            <a:endParaRPr lang="en-US"/>
          </a:p>
        </p:txBody>
      </p:sp>
      <p:sp>
        <p:nvSpPr>
          <p:cNvPr id="5" name="Footer Placeholder 4">
            <a:extLst>
              <a:ext uri="{FF2B5EF4-FFF2-40B4-BE49-F238E27FC236}">
                <a16:creationId xmlns:a16="http://schemas.microsoft.com/office/drawing/2014/main" id="{D55403AF-56D7-481B-83F6-21FCE1FEBAA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15B9730-6483-4A97-AC5A-43A65E2B08FC}"/>
              </a:ext>
            </a:extLst>
          </p:cNvPr>
          <p:cNvSpPr>
            <a:spLocks noGrp="1"/>
          </p:cNvSpPr>
          <p:nvPr>
            <p:ph type="sldNum" sz="quarter" idx="12"/>
          </p:nvPr>
        </p:nvSpPr>
        <p:spPr/>
        <p:txBody>
          <a:bodyPr/>
          <a:lstStyle/>
          <a:p>
            <a:fld id="{4048D1FB-C843-4B68-8B7D-9CC808A15BA0}" type="slidenum">
              <a:rPr lang="en-US" smtClean="0"/>
              <a:t>‹#›</a:t>
            </a:fld>
            <a:endParaRPr lang="en-US"/>
          </a:p>
        </p:txBody>
      </p:sp>
    </p:spTree>
    <p:extLst>
      <p:ext uri="{BB962C8B-B14F-4D97-AF65-F5344CB8AC3E}">
        <p14:creationId xmlns:p14="http://schemas.microsoft.com/office/powerpoint/2010/main" val="49371306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DB7675-4CAD-4C56-8BCF-9F79E3D4470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B1A181BB-49AD-4FA1-B0C9-A4B0D04C7192}"/>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354C00F-CA57-49EF-9134-B4C594282A3B}"/>
              </a:ext>
            </a:extLst>
          </p:cNvPr>
          <p:cNvSpPr>
            <a:spLocks noGrp="1"/>
          </p:cNvSpPr>
          <p:nvPr>
            <p:ph type="dt" sz="half" idx="10"/>
          </p:nvPr>
        </p:nvSpPr>
        <p:spPr/>
        <p:txBody>
          <a:bodyPr/>
          <a:lstStyle/>
          <a:p>
            <a:fld id="{062C0713-436F-4EA3-A9E5-32F8F661AB6A}" type="datetimeFigureOut">
              <a:rPr lang="en-US" smtClean="0"/>
              <a:t>7/29/2021</a:t>
            </a:fld>
            <a:endParaRPr lang="en-US"/>
          </a:p>
        </p:txBody>
      </p:sp>
      <p:sp>
        <p:nvSpPr>
          <p:cNvPr id="5" name="Footer Placeholder 4">
            <a:extLst>
              <a:ext uri="{FF2B5EF4-FFF2-40B4-BE49-F238E27FC236}">
                <a16:creationId xmlns:a16="http://schemas.microsoft.com/office/drawing/2014/main" id="{4C34E45B-5489-4CB8-947F-036D6144F92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5D20747-F1B4-42ED-990F-75443F2BD3E7}"/>
              </a:ext>
            </a:extLst>
          </p:cNvPr>
          <p:cNvSpPr>
            <a:spLocks noGrp="1"/>
          </p:cNvSpPr>
          <p:nvPr>
            <p:ph type="sldNum" sz="quarter" idx="12"/>
          </p:nvPr>
        </p:nvSpPr>
        <p:spPr/>
        <p:txBody>
          <a:bodyPr/>
          <a:lstStyle/>
          <a:p>
            <a:fld id="{4048D1FB-C843-4B68-8B7D-9CC808A15BA0}" type="slidenum">
              <a:rPr lang="en-US" smtClean="0"/>
              <a:t>‹#›</a:t>
            </a:fld>
            <a:endParaRPr lang="en-US"/>
          </a:p>
        </p:txBody>
      </p:sp>
    </p:spTree>
    <p:extLst>
      <p:ext uri="{BB962C8B-B14F-4D97-AF65-F5344CB8AC3E}">
        <p14:creationId xmlns:p14="http://schemas.microsoft.com/office/powerpoint/2010/main" val="7812820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0E932C-928E-4202-9E24-81EB2CB48A7F}"/>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5095745D-7797-4C38-B9D8-FB4F46BFF154}"/>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5D5CB943-BC37-4386-850F-F49F53F838FC}"/>
              </a:ext>
            </a:extLst>
          </p:cNvPr>
          <p:cNvSpPr>
            <a:spLocks noGrp="1"/>
          </p:cNvSpPr>
          <p:nvPr>
            <p:ph type="dt" sz="half" idx="10"/>
          </p:nvPr>
        </p:nvSpPr>
        <p:spPr/>
        <p:txBody>
          <a:bodyPr/>
          <a:lstStyle/>
          <a:p>
            <a:fld id="{062C0713-436F-4EA3-A9E5-32F8F661AB6A}" type="datetimeFigureOut">
              <a:rPr lang="en-US" smtClean="0"/>
              <a:t>7/29/2021</a:t>
            </a:fld>
            <a:endParaRPr lang="en-US"/>
          </a:p>
        </p:txBody>
      </p:sp>
      <p:sp>
        <p:nvSpPr>
          <p:cNvPr id="5" name="Footer Placeholder 4">
            <a:extLst>
              <a:ext uri="{FF2B5EF4-FFF2-40B4-BE49-F238E27FC236}">
                <a16:creationId xmlns:a16="http://schemas.microsoft.com/office/drawing/2014/main" id="{D23EC4BE-A121-4018-AF47-E0E0E3999B3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5E51FB7-1611-4135-BCE2-941663C955E6}"/>
              </a:ext>
            </a:extLst>
          </p:cNvPr>
          <p:cNvSpPr>
            <a:spLocks noGrp="1"/>
          </p:cNvSpPr>
          <p:nvPr>
            <p:ph type="sldNum" sz="quarter" idx="12"/>
          </p:nvPr>
        </p:nvSpPr>
        <p:spPr/>
        <p:txBody>
          <a:bodyPr/>
          <a:lstStyle/>
          <a:p>
            <a:fld id="{4048D1FB-C843-4B68-8B7D-9CC808A15BA0}" type="slidenum">
              <a:rPr lang="en-US" smtClean="0"/>
              <a:t>‹#›</a:t>
            </a:fld>
            <a:endParaRPr lang="en-US"/>
          </a:p>
        </p:txBody>
      </p:sp>
    </p:spTree>
    <p:extLst>
      <p:ext uri="{BB962C8B-B14F-4D97-AF65-F5344CB8AC3E}">
        <p14:creationId xmlns:p14="http://schemas.microsoft.com/office/powerpoint/2010/main" val="13214098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66501F-25F4-4F49-A3C5-74A9048E828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2F8581B-DB14-41DD-AA83-8D8DD3263D42}"/>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8DE70CF0-6A76-428A-B353-7AC6D633206A}"/>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7A0B9C15-E1D6-4E55-939B-7C1FC83AA9EC}"/>
              </a:ext>
            </a:extLst>
          </p:cNvPr>
          <p:cNvSpPr>
            <a:spLocks noGrp="1"/>
          </p:cNvSpPr>
          <p:nvPr>
            <p:ph type="dt" sz="half" idx="10"/>
          </p:nvPr>
        </p:nvSpPr>
        <p:spPr/>
        <p:txBody>
          <a:bodyPr/>
          <a:lstStyle/>
          <a:p>
            <a:fld id="{062C0713-436F-4EA3-A9E5-32F8F661AB6A}" type="datetimeFigureOut">
              <a:rPr lang="en-US" smtClean="0"/>
              <a:t>7/29/2021</a:t>
            </a:fld>
            <a:endParaRPr lang="en-US"/>
          </a:p>
        </p:txBody>
      </p:sp>
      <p:sp>
        <p:nvSpPr>
          <p:cNvPr id="6" name="Footer Placeholder 5">
            <a:extLst>
              <a:ext uri="{FF2B5EF4-FFF2-40B4-BE49-F238E27FC236}">
                <a16:creationId xmlns:a16="http://schemas.microsoft.com/office/drawing/2014/main" id="{0442C9FC-0CEB-4CA2-A38A-59692594B99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C3038A3-7CE6-4405-A3B7-9B7C77B007DA}"/>
              </a:ext>
            </a:extLst>
          </p:cNvPr>
          <p:cNvSpPr>
            <a:spLocks noGrp="1"/>
          </p:cNvSpPr>
          <p:nvPr>
            <p:ph type="sldNum" sz="quarter" idx="12"/>
          </p:nvPr>
        </p:nvSpPr>
        <p:spPr/>
        <p:txBody>
          <a:bodyPr/>
          <a:lstStyle/>
          <a:p>
            <a:fld id="{4048D1FB-C843-4B68-8B7D-9CC808A15BA0}" type="slidenum">
              <a:rPr lang="en-US" smtClean="0"/>
              <a:t>‹#›</a:t>
            </a:fld>
            <a:endParaRPr lang="en-US"/>
          </a:p>
        </p:txBody>
      </p:sp>
    </p:spTree>
    <p:extLst>
      <p:ext uri="{BB962C8B-B14F-4D97-AF65-F5344CB8AC3E}">
        <p14:creationId xmlns:p14="http://schemas.microsoft.com/office/powerpoint/2010/main" val="35310533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4C4BAF-1299-4A6E-AA53-A6C6C3865BFF}"/>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AEFD5B38-5053-47B0-A551-5FDA9449751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12AD56AF-70BE-4EBB-B227-5DBE09DCE238}"/>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979FBE57-B0DC-41F6-BEC3-4E4565E4C39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74181742-6E2C-4A36-A7B6-981645350FC4}"/>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0DBE4454-E073-40A6-BB53-F78066E5CF02}"/>
              </a:ext>
            </a:extLst>
          </p:cNvPr>
          <p:cNvSpPr>
            <a:spLocks noGrp="1"/>
          </p:cNvSpPr>
          <p:nvPr>
            <p:ph type="dt" sz="half" idx="10"/>
          </p:nvPr>
        </p:nvSpPr>
        <p:spPr/>
        <p:txBody>
          <a:bodyPr/>
          <a:lstStyle/>
          <a:p>
            <a:fld id="{062C0713-436F-4EA3-A9E5-32F8F661AB6A}" type="datetimeFigureOut">
              <a:rPr lang="en-US" smtClean="0"/>
              <a:t>7/29/2021</a:t>
            </a:fld>
            <a:endParaRPr lang="en-US"/>
          </a:p>
        </p:txBody>
      </p:sp>
      <p:sp>
        <p:nvSpPr>
          <p:cNvPr id="8" name="Footer Placeholder 7">
            <a:extLst>
              <a:ext uri="{FF2B5EF4-FFF2-40B4-BE49-F238E27FC236}">
                <a16:creationId xmlns:a16="http://schemas.microsoft.com/office/drawing/2014/main" id="{F66C8AB5-8F0C-4360-88CF-E5C5AD7EF7EB}"/>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C81574E5-7E79-402A-8D4C-F2A9C61E1BA1}"/>
              </a:ext>
            </a:extLst>
          </p:cNvPr>
          <p:cNvSpPr>
            <a:spLocks noGrp="1"/>
          </p:cNvSpPr>
          <p:nvPr>
            <p:ph type="sldNum" sz="quarter" idx="12"/>
          </p:nvPr>
        </p:nvSpPr>
        <p:spPr/>
        <p:txBody>
          <a:bodyPr/>
          <a:lstStyle/>
          <a:p>
            <a:fld id="{4048D1FB-C843-4B68-8B7D-9CC808A15BA0}" type="slidenum">
              <a:rPr lang="en-US" smtClean="0"/>
              <a:t>‹#›</a:t>
            </a:fld>
            <a:endParaRPr lang="en-US"/>
          </a:p>
        </p:txBody>
      </p:sp>
    </p:spTree>
    <p:extLst>
      <p:ext uri="{BB962C8B-B14F-4D97-AF65-F5344CB8AC3E}">
        <p14:creationId xmlns:p14="http://schemas.microsoft.com/office/powerpoint/2010/main" val="33242678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001420-8D45-4212-AC3B-F38757B8960C}"/>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E5B67990-103E-4FC7-AAE0-8676BCE39CAA}"/>
              </a:ext>
            </a:extLst>
          </p:cNvPr>
          <p:cNvSpPr>
            <a:spLocks noGrp="1"/>
          </p:cNvSpPr>
          <p:nvPr>
            <p:ph type="dt" sz="half" idx="10"/>
          </p:nvPr>
        </p:nvSpPr>
        <p:spPr/>
        <p:txBody>
          <a:bodyPr/>
          <a:lstStyle/>
          <a:p>
            <a:fld id="{062C0713-436F-4EA3-A9E5-32F8F661AB6A}" type="datetimeFigureOut">
              <a:rPr lang="en-US" smtClean="0"/>
              <a:t>7/29/2021</a:t>
            </a:fld>
            <a:endParaRPr lang="en-US"/>
          </a:p>
        </p:txBody>
      </p:sp>
      <p:sp>
        <p:nvSpPr>
          <p:cNvPr id="4" name="Footer Placeholder 3">
            <a:extLst>
              <a:ext uri="{FF2B5EF4-FFF2-40B4-BE49-F238E27FC236}">
                <a16:creationId xmlns:a16="http://schemas.microsoft.com/office/drawing/2014/main" id="{D797C155-0788-4CB3-B7C1-E6CB54B4BF8D}"/>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613CC8BC-F10F-4BD7-819E-A1E9D8D2A448}"/>
              </a:ext>
            </a:extLst>
          </p:cNvPr>
          <p:cNvSpPr>
            <a:spLocks noGrp="1"/>
          </p:cNvSpPr>
          <p:nvPr>
            <p:ph type="sldNum" sz="quarter" idx="12"/>
          </p:nvPr>
        </p:nvSpPr>
        <p:spPr/>
        <p:txBody>
          <a:bodyPr/>
          <a:lstStyle/>
          <a:p>
            <a:fld id="{4048D1FB-C843-4B68-8B7D-9CC808A15BA0}" type="slidenum">
              <a:rPr lang="en-US" smtClean="0"/>
              <a:t>‹#›</a:t>
            </a:fld>
            <a:endParaRPr lang="en-US"/>
          </a:p>
        </p:txBody>
      </p:sp>
    </p:spTree>
    <p:extLst>
      <p:ext uri="{BB962C8B-B14F-4D97-AF65-F5344CB8AC3E}">
        <p14:creationId xmlns:p14="http://schemas.microsoft.com/office/powerpoint/2010/main" val="412140844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13326CA-FEF3-4952-B31D-672F483BB630}"/>
              </a:ext>
            </a:extLst>
          </p:cNvPr>
          <p:cNvSpPr>
            <a:spLocks noGrp="1"/>
          </p:cNvSpPr>
          <p:nvPr>
            <p:ph type="dt" sz="half" idx="10"/>
          </p:nvPr>
        </p:nvSpPr>
        <p:spPr/>
        <p:txBody>
          <a:bodyPr/>
          <a:lstStyle/>
          <a:p>
            <a:fld id="{062C0713-436F-4EA3-A9E5-32F8F661AB6A}" type="datetimeFigureOut">
              <a:rPr lang="en-US" smtClean="0"/>
              <a:t>7/29/2021</a:t>
            </a:fld>
            <a:endParaRPr lang="en-US"/>
          </a:p>
        </p:txBody>
      </p:sp>
      <p:sp>
        <p:nvSpPr>
          <p:cNvPr id="3" name="Footer Placeholder 2">
            <a:extLst>
              <a:ext uri="{FF2B5EF4-FFF2-40B4-BE49-F238E27FC236}">
                <a16:creationId xmlns:a16="http://schemas.microsoft.com/office/drawing/2014/main" id="{4A28738D-8517-4BD8-9E9E-787605E124C6}"/>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534CBF34-2447-463F-9CB3-8BAF4E8B2BB8}"/>
              </a:ext>
            </a:extLst>
          </p:cNvPr>
          <p:cNvSpPr>
            <a:spLocks noGrp="1"/>
          </p:cNvSpPr>
          <p:nvPr>
            <p:ph type="sldNum" sz="quarter" idx="12"/>
          </p:nvPr>
        </p:nvSpPr>
        <p:spPr/>
        <p:txBody>
          <a:bodyPr/>
          <a:lstStyle/>
          <a:p>
            <a:fld id="{4048D1FB-C843-4B68-8B7D-9CC808A15BA0}" type="slidenum">
              <a:rPr lang="en-US" smtClean="0"/>
              <a:t>‹#›</a:t>
            </a:fld>
            <a:endParaRPr lang="en-US"/>
          </a:p>
        </p:txBody>
      </p:sp>
    </p:spTree>
    <p:extLst>
      <p:ext uri="{BB962C8B-B14F-4D97-AF65-F5344CB8AC3E}">
        <p14:creationId xmlns:p14="http://schemas.microsoft.com/office/powerpoint/2010/main" val="19073076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B36ABA-653C-461B-9AC2-965C9A9B5B2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988B5FB5-DB78-4A14-8C1E-9C6A7AD0197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4371B734-B0E6-4C2C-81E2-30FD1A6D0D0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5CEF8D9-48EE-4B9A-8A2E-C47EA483B828}"/>
              </a:ext>
            </a:extLst>
          </p:cNvPr>
          <p:cNvSpPr>
            <a:spLocks noGrp="1"/>
          </p:cNvSpPr>
          <p:nvPr>
            <p:ph type="dt" sz="half" idx="10"/>
          </p:nvPr>
        </p:nvSpPr>
        <p:spPr/>
        <p:txBody>
          <a:bodyPr/>
          <a:lstStyle/>
          <a:p>
            <a:fld id="{062C0713-436F-4EA3-A9E5-32F8F661AB6A}" type="datetimeFigureOut">
              <a:rPr lang="en-US" smtClean="0"/>
              <a:t>7/29/2021</a:t>
            </a:fld>
            <a:endParaRPr lang="en-US"/>
          </a:p>
        </p:txBody>
      </p:sp>
      <p:sp>
        <p:nvSpPr>
          <p:cNvPr id="6" name="Footer Placeholder 5">
            <a:extLst>
              <a:ext uri="{FF2B5EF4-FFF2-40B4-BE49-F238E27FC236}">
                <a16:creationId xmlns:a16="http://schemas.microsoft.com/office/drawing/2014/main" id="{0C62957F-EB4E-4AA4-BDFE-F00EC2559E8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836BB64-5527-49C5-8F5A-25D239EAB4C6}"/>
              </a:ext>
            </a:extLst>
          </p:cNvPr>
          <p:cNvSpPr>
            <a:spLocks noGrp="1"/>
          </p:cNvSpPr>
          <p:nvPr>
            <p:ph type="sldNum" sz="quarter" idx="12"/>
          </p:nvPr>
        </p:nvSpPr>
        <p:spPr/>
        <p:txBody>
          <a:bodyPr/>
          <a:lstStyle/>
          <a:p>
            <a:fld id="{4048D1FB-C843-4B68-8B7D-9CC808A15BA0}" type="slidenum">
              <a:rPr lang="en-US" smtClean="0"/>
              <a:t>‹#›</a:t>
            </a:fld>
            <a:endParaRPr lang="en-US"/>
          </a:p>
        </p:txBody>
      </p:sp>
    </p:spTree>
    <p:extLst>
      <p:ext uri="{BB962C8B-B14F-4D97-AF65-F5344CB8AC3E}">
        <p14:creationId xmlns:p14="http://schemas.microsoft.com/office/powerpoint/2010/main" val="21239776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2C6304-39BA-40B5-99C4-872A9D3C4A6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85729727-1A8E-4389-959C-052523CFAB0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E66FC4B2-861A-4036-BF17-B6838FF4BC7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8FD1FC0-EF05-4747-A5FC-27B130CCF862}"/>
              </a:ext>
            </a:extLst>
          </p:cNvPr>
          <p:cNvSpPr>
            <a:spLocks noGrp="1"/>
          </p:cNvSpPr>
          <p:nvPr>
            <p:ph type="dt" sz="half" idx="10"/>
          </p:nvPr>
        </p:nvSpPr>
        <p:spPr/>
        <p:txBody>
          <a:bodyPr/>
          <a:lstStyle/>
          <a:p>
            <a:fld id="{062C0713-436F-4EA3-A9E5-32F8F661AB6A}" type="datetimeFigureOut">
              <a:rPr lang="en-US" smtClean="0"/>
              <a:t>7/29/2021</a:t>
            </a:fld>
            <a:endParaRPr lang="en-US"/>
          </a:p>
        </p:txBody>
      </p:sp>
      <p:sp>
        <p:nvSpPr>
          <p:cNvPr id="6" name="Footer Placeholder 5">
            <a:extLst>
              <a:ext uri="{FF2B5EF4-FFF2-40B4-BE49-F238E27FC236}">
                <a16:creationId xmlns:a16="http://schemas.microsoft.com/office/drawing/2014/main" id="{975769DE-549F-4E1B-8245-E85BB6AA7F0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B5709CE-DE6A-48A4-B976-126D63552BEE}"/>
              </a:ext>
            </a:extLst>
          </p:cNvPr>
          <p:cNvSpPr>
            <a:spLocks noGrp="1"/>
          </p:cNvSpPr>
          <p:nvPr>
            <p:ph type="sldNum" sz="quarter" idx="12"/>
          </p:nvPr>
        </p:nvSpPr>
        <p:spPr/>
        <p:txBody>
          <a:bodyPr/>
          <a:lstStyle/>
          <a:p>
            <a:fld id="{4048D1FB-C843-4B68-8B7D-9CC808A15BA0}" type="slidenum">
              <a:rPr lang="en-US" smtClean="0"/>
              <a:t>‹#›</a:t>
            </a:fld>
            <a:endParaRPr lang="en-US"/>
          </a:p>
        </p:txBody>
      </p:sp>
    </p:spTree>
    <p:extLst>
      <p:ext uri="{BB962C8B-B14F-4D97-AF65-F5344CB8AC3E}">
        <p14:creationId xmlns:p14="http://schemas.microsoft.com/office/powerpoint/2010/main" val="19058083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FF5302B-42EA-4D3E-B3D7-9B90465A8F2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a:extLst>
              <a:ext uri="{FF2B5EF4-FFF2-40B4-BE49-F238E27FC236}">
                <a16:creationId xmlns:a16="http://schemas.microsoft.com/office/drawing/2014/main" id="{4D8B3491-57C0-4C6D-AB0B-346DA8365B5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1157C9CA-02D8-4AD2-BBE2-C0B4B02CB0A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2C0713-436F-4EA3-A9E5-32F8F661AB6A}" type="datetimeFigureOut">
              <a:rPr lang="en-US" smtClean="0"/>
              <a:t>7/29/2021</a:t>
            </a:fld>
            <a:endParaRPr lang="en-US"/>
          </a:p>
        </p:txBody>
      </p:sp>
      <p:sp>
        <p:nvSpPr>
          <p:cNvPr id="5" name="Footer Placeholder 4">
            <a:extLst>
              <a:ext uri="{FF2B5EF4-FFF2-40B4-BE49-F238E27FC236}">
                <a16:creationId xmlns:a16="http://schemas.microsoft.com/office/drawing/2014/main" id="{95160A28-F432-47B5-A3DE-B3E6AE102E2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66ABFA37-78CD-4132-8299-CA327BE07DB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048D1FB-C843-4B68-8B7D-9CC808A15BA0}" type="slidenum">
              <a:rPr lang="en-US" smtClean="0"/>
              <a:t>‹#›</a:t>
            </a:fld>
            <a:endParaRPr lang="en-US"/>
          </a:p>
        </p:txBody>
      </p:sp>
    </p:spTree>
    <p:extLst>
      <p:ext uri="{BB962C8B-B14F-4D97-AF65-F5344CB8AC3E}">
        <p14:creationId xmlns:p14="http://schemas.microsoft.com/office/powerpoint/2010/main" val="178180007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1" eaLnBrk="1" latinLnBrk="0" hangingPunct="1">
        <a:lnSpc>
          <a:spcPct val="90000"/>
        </a:lnSpc>
        <a:spcBef>
          <a:spcPct val="0"/>
        </a:spcBef>
        <a:buNone/>
        <a:defRPr sz="4400" b="1" kern="1200">
          <a:solidFill>
            <a:srgbClr val="7030A0"/>
          </a:solidFill>
          <a:latin typeface="+mj-lt"/>
          <a:ea typeface="+mj-ea"/>
          <a:cs typeface="+mj-cs"/>
        </a:defRPr>
      </a:lvl1pPr>
    </p:titleStyle>
    <p:bodyStyle>
      <a:lvl1pPr marL="228600" indent="-228600" algn="just" defTabSz="914400" rtl="1"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j-cs"/>
        </a:defRPr>
      </a:lvl1pPr>
      <a:lvl2pPr marL="685800" indent="-228600" algn="just" defTabSz="914400" rtl="1"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j-cs"/>
        </a:defRPr>
      </a:lvl2pPr>
      <a:lvl3pPr marL="1143000" indent="-228600" algn="just" defTabSz="914400" rtl="1"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j-cs"/>
        </a:defRPr>
      </a:lvl3pPr>
      <a:lvl4pPr marL="1600200" indent="-228600" algn="just"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j-cs"/>
        </a:defRPr>
      </a:lvl4pPr>
      <a:lvl5pPr marL="2057400" indent="-228600" algn="just"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j-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100.xml.rels><?xml version="1.0" encoding="UTF-8" standalone="yes"?>
<Relationships xmlns="http://schemas.openxmlformats.org/package/2006/relationships"><Relationship Id="rId3" Type="http://schemas.openxmlformats.org/officeDocument/2006/relationships/diagramLayout" Target="../diagrams/layout24.xml"/><Relationship Id="rId2" Type="http://schemas.openxmlformats.org/officeDocument/2006/relationships/diagramData" Target="../diagrams/data24.xml"/><Relationship Id="rId1" Type="http://schemas.openxmlformats.org/officeDocument/2006/relationships/slideLayout" Target="../slideLayouts/slideLayout2.xml"/><Relationship Id="rId6" Type="http://schemas.microsoft.com/office/2007/relationships/diagramDrawing" Target="../diagrams/drawing24.xml"/><Relationship Id="rId5" Type="http://schemas.openxmlformats.org/officeDocument/2006/relationships/diagramColors" Target="../diagrams/colors24.xml"/><Relationship Id="rId4" Type="http://schemas.openxmlformats.org/officeDocument/2006/relationships/diagramQuickStyle" Target="../diagrams/quickStyle24.xml"/></Relationships>
</file>

<file path=ppt/slides/_rels/slide10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3.xml.rels><?xml version="1.0" encoding="UTF-8" standalone="yes"?>
<Relationships xmlns="http://schemas.openxmlformats.org/package/2006/relationships"><Relationship Id="rId3" Type="http://schemas.openxmlformats.org/officeDocument/2006/relationships/diagramLayout" Target="../diagrams/layout25.xml"/><Relationship Id="rId2" Type="http://schemas.openxmlformats.org/officeDocument/2006/relationships/diagramData" Target="../diagrams/data25.xml"/><Relationship Id="rId1" Type="http://schemas.openxmlformats.org/officeDocument/2006/relationships/slideLayout" Target="../slideLayouts/slideLayout2.xml"/><Relationship Id="rId6" Type="http://schemas.microsoft.com/office/2007/relationships/diagramDrawing" Target="../diagrams/drawing25.xml"/><Relationship Id="rId5" Type="http://schemas.openxmlformats.org/officeDocument/2006/relationships/diagramColors" Target="../diagrams/colors25.xml"/><Relationship Id="rId4" Type="http://schemas.openxmlformats.org/officeDocument/2006/relationships/diagramQuickStyle" Target="../diagrams/quickStyle25.xml"/></Relationships>
</file>

<file path=ppt/slides/_rels/slide10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7.xml.rels><?xml version="1.0" encoding="UTF-8" standalone="yes"?>
<Relationships xmlns="http://schemas.openxmlformats.org/package/2006/relationships"><Relationship Id="rId3" Type="http://schemas.openxmlformats.org/officeDocument/2006/relationships/hyperlink" Target="https://fa.wikipedia.org/wiki/%D8%AD%D9%82%D9%88%D9%82" TargetMode="External"/><Relationship Id="rId2" Type="http://schemas.openxmlformats.org/officeDocument/2006/relationships/hyperlink" Target="https://fa.wikipedia.org/wiki/%D9%81%D9%82%D9%87" TargetMode="External"/><Relationship Id="rId1" Type="http://schemas.openxmlformats.org/officeDocument/2006/relationships/slideLayout" Target="../slideLayouts/slideLayout2.xml"/><Relationship Id="rId4" Type="http://schemas.openxmlformats.org/officeDocument/2006/relationships/hyperlink" Target="https://fa.wikipedia.org/wiki/%D8%B9%D9%82%D8%AF" TargetMode="External"/></Relationships>
</file>

<file path=ppt/slides/_rels/slide10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1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2.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1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2.xml.rels><?xml version="1.0" encoding="UTF-8" standalone="yes"?>
<Relationships xmlns="http://schemas.openxmlformats.org/package/2006/relationships"><Relationship Id="rId3" Type="http://schemas.openxmlformats.org/officeDocument/2006/relationships/diagramLayout" Target="../diagrams/layout26.xml"/><Relationship Id="rId2" Type="http://schemas.openxmlformats.org/officeDocument/2006/relationships/diagramData" Target="../diagrams/data26.xml"/><Relationship Id="rId1" Type="http://schemas.openxmlformats.org/officeDocument/2006/relationships/slideLayout" Target="../slideLayouts/slideLayout2.xml"/><Relationship Id="rId6" Type="http://schemas.microsoft.com/office/2007/relationships/diagramDrawing" Target="../diagrams/drawing26.xml"/><Relationship Id="rId5" Type="http://schemas.openxmlformats.org/officeDocument/2006/relationships/diagramColors" Target="../diagrams/colors26.xml"/><Relationship Id="rId4" Type="http://schemas.openxmlformats.org/officeDocument/2006/relationships/diagramQuickStyle" Target="../diagrams/quickStyle26.xml"/></Relationships>
</file>

<file path=ppt/slides/_rels/slide1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7.xml.rels><?xml version="1.0" encoding="UTF-8" standalone="yes"?>
<Relationships xmlns="http://schemas.openxmlformats.org/package/2006/relationships"><Relationship Id="rId3" Type="http://schemas.openxmlformats.org/officeDocument/2006/relationships/diagramLayout" Target="../diagrams/layout27.xml"/><Relationship Id="rId2" Type="http://schemas.openxmlformats.org/officeDocument/2006/relationships/diagramData" Target="../diagrams/data27.xml"/><Relationship Id="rId1" Type="http://schemas.openxmlformats.org/officeDocument/2006/relationships/slideLayout" Target="../slideLayouts/slideLayout2.xml"/><Relationship Id="rId6" Type="http://schemas.microsoft.com/office/2007/relationships/diagramDrawing" Target="../diagrams/drawing27.xml"/><Relationship Id="rId5" Type="http://schemas.openxmlformats.org/officeDocument/2006/relationships/diagramColors" Target="../diagrams/colors27.xml"/><Relationship Id="rId4" Type="http://schemas.openxmlformats.org/officeDocument/2006/relationships/diagramQuickStyle" Target="../diagrams/quickStyle27.xml"/></Relationships>
</file>

<file path=ppt/slides/_rels/slide1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diagramLayout" Target="../diagrams/layout8.xml"/><Relationship Id="rId2" Type="http://schemas.openxmlformats.org/officeDocument/2006/relationships/diagramData" Target="../diagrams/data8.xml"/><Relationship Id="rId1" Type="http://schemas.openxmlformats.org/officeDocument/2006/relationships/slideLayout" Target="../slideLayouts/slideLayout2.xml"/><Relationship Id="rId6" Type="http://schemas.microsoft.com/office/2007/relationships/diagramDrawing" Target="../diagrams/drawing8.xml"/><Relationship Id="rId5" Type="http://schemas.openxmlformats.org/officeDocument/2006/relationships/diagramColors" Target="../diagrams/colors8.xml"/><Relationship Id="rId4" Type="http://schemas.openxmlformats.org/officeDocument/2006/relationships/diagramQuickStyle" Target="../diagrams/quickStyle8.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diagramLayout" Target="../diagrams/layout9.xml"/><Relationship Id="rId2" Type="http://schemas.openxmlformats.org/officeDocument/2006/relationships/diagramData" Target="../diagrams/data9.xml"/><Relationship Id="rId1" Type="http://schemas.openxmlformats.org/officeDocument/2006/relationships/slideLayout" Target="../slideLayouts/slideLayout2.xml"/><Relationship Id="rId6" Type="http://schemas.microsoft.com/office/2007/relationships/diagramDrawing" Target="../diagrams/drawing9.xml"/><Relationship Id="rId5" Type="http://schemas.openxmlformats.org/officeDocument/2006/relationships/diagramColors" Target="../diagrams/colors9.xml"/><Relationship Id="rId4" Type="http://schemas.openxmlformats.org/officeDocument/2006/relationships/diagramQuickStyle" Target="../diagrams/quickStyle9.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diagramLayout" Target="../diagrams/layout10.xml"/><Relationship Id="rId2" Type="http://schemas.openxmlformats.org/officeDocument/2006/relationships/diagramData" Target="../diagrams/data10.xml"/><Relationship Id="rId1" Type="http://schemas.openxmlformats.org/officeDocument/2006/relationships/slideLayout" Target="../slideLayouts/slideLayout2.xml"/><Relationship Id="rId6" Type="http://schemas.microsoft.com/office/2007/relationships/diagramDrawing" Target="../diagrams/drawing10.xml"/><Relationship Id="rId5" Type="http://schemas.openxmlformats.org/officeDocument/2006/relationships/diagramColors" Target="../diagrams/colors10.xml"/><Relationship Id="rId4" Type="http://schemas.openxmlformats.org/officeDocument/2006/relationships/diagramQuickStyle" Target="../diagrams/quickStyle10.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diagramLayout" Target="../diagrams/layout11.xml"/><Relationship Id="rId2" Type="http://schemas.openxmlformats.org/officeDocument/2006/relationships/diagramData" Target="../diagrams/data11.xml"/><Relationship Id="rId1" Type="http://schemas.openxmlformats.org/officeDocument/2006/relationships/slideLayout" Target="../slideLayouts/slideLayout2.xml"/><Relationship Id="rId6" Type="http://schemas.microsoft.com/office/2007/relationships/diagramDrawing" Target="../diagrams/drawing11.xml"/><Relationship Id="rId5" Type="http://schemas.openxmlformats.org/officeDocument/2006/relationships/diagramColors" Target="../diagrams/colors11.xml"/><Relationship Id="rId4" Type="http://schemas.openxmlformats.org/officeDocument/2006/relationships/diagramQuickStyle" Target="../diagrams/quickStyle11.xml"/></Relationships>
</file>

<file path=ppt/slides/_rels/slide29.xml.rels><?xml version="1.0" encoding="UTF-8" standalone="yes"?>
<Relationships xmlns="http://schemas.openxmlformats.org/package/2006/relationships"><Relationship Id="rId3" Type="http://schemas.openxmlformats.org/officeDocument/2006/relationships/diagramLayout" Target="../diagrams/layout12.xml"/><Relationship Id="rId2" Type="http://schemas.openxmlformats.org/officeDocument/2006/relationships/diagramData" Target="../diagrams/data12.xml"/><Relationship Id="rId1" Type="http://schemas.openxmlformats.org/officeDocument/2006/relationships/slideLayout" Target="../slideLayouts/slideLayout2.xml"/><Relationship Id="rId6" Type="http://schemas.microsoft.com/office/2007/relationships/diagramDrawing" Target="../diagrams/drawing12.xml"/><Relationship Id="rId5" Type="http://schemas.openxmlformats.org/officeDocument/2006/relationships/diagramColors" Target="../diagrams/colors12.xml"/><Relationship Id="rId4" Type="http://schemas.openxmlformats.org/officeDocument/2006/relationships/diagramQuickStyle" Target="../diagrams/quickStyle12.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30.xml.rels><?xml version="1.0" encoding="UTF-8" standalone="yes"?>
<Relationships xmlns="http://schemas.openxmlformats.org/package/2006/relationships"><Relationship Id="rId3" Type="http://schemas.openxmlformats.org/officeDocument/2006/relationships/diagramLayout" Target="../diagrams/layout13.xml"/><Relationship Id="rId2" Type="http://schemas.openxmlformats.org/officeDocument/2006/relationships/diagramData" Target="../diagrams/data13.xml"/><Relationship Id="rId1" Type="http://schemas.openxmlformats.org/officeDocument/2006/relationships/slideLayout" Target="../slideLayouts/slideLayout2.xml"/><Relationship Id="rId6" Type="http://schemas.microsoft.com/office/2007/relationships/diagramDrawing" Target="../diagrams/drawing13.xml"/><Relationship Id="rId5" Type="http://schemas.openxmlformats.org/officeDocument/2006/relationships/diagramColors" Target="../diagrams/colors13.xml"/><Relationship Id="rId4" Type="http://schemas.openxmlformats.org/officeDocument/2006/relationships/diagramQuickStyle" Target="../diagrams/quickStyle13.xml"/></Relationships>
</file>

<file path=ppt/slides/_rels/slide31.xml.rels><?xml version="1.0" encoding="UTF-8" standalone="yes"?>
<Relationships xmlns="http://schemas.openxmlformats.org/package/2006/relationships"><Relationship Id="rId3" Type="http://schemas.openxmlformats.org/officeDocument/2006/relationships/diagramLayout" Target="../diagrams/layout14.xml"/><Relationship Id="rId2" Type="http://schemas.openxmlformats.org/officeDocument/2006/relationships/diagramData" Target="../diagrams/data14.xml"/><Relationship Id="rId1" Type="http://schemas.openxmlformats.org/officeDocument/2006/relationships/slideLayout" Target="../slideLayouts/slideLayout2.xml"/><Relationship Id="rId6" Type="http://schemas.microsoft.com/office/2007/relationships/diagramDrawing" Target="../diagrams/drawing14.xml"/><Relationship Id="rId5" Type="http://schemas.openxmlformats.org/officeDocument/2006/relationships/diagramColors" Target="../diagrams/colors14.xml"/><Relationship Id="rId4" Type="http://schemas.openxmlformats.org/officeDocument/2006/relationships/diagramQuickStyle" Target="../diagrams/quickStyle14.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diagramLayout" Target="../diagrams/layout15.xml"/><Relationship Id="rId2" Type="http://schemas.openxmlformats.org/officeDocument/2006/relationships/diagramData" Target="../diagrams/data15.xml"/><Relationship Id="rId1" Type="http://schemas.openxmlformats.org/officeDocument/2006/relationships/slideLayout" Target="../slideLayouts/slideLayout2.xml"/><Relationship Id="rId6" Type="http://schemas.microsoft.com/office/2007/relationships/diagramDrawing" Target="../diagrams/drawing15.xml"/><Relationship Id="rId5" Type="http://schemas.openxmlformats.org/officeDocument/2006/relationships/diagramColors" Target="../diagrams/colors15.xml"/><Relationship Id="rId4" Type="http://schemas.openxmlformats.org/officeDocument/2006/relationships/diagramQuickStyle" Target="../diagrams/quickStyle15.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3" Type="http://schemas.openxmlformats.org/officeDocument/2006/relationships/diagramLayout" Target="../diagrams/layout16.xml"/><Relationship Id="rId2" Type="http://schemas.openxmlformats.org/officeDocument/2006/relationships/diagramData" Target="../diagrams/data16.xml"/><Relationship Id="rId1" Type="http://schemas.openxmlformats.org/officeDocument/2006/relationships/slideLayout" Target="../slideLayouts/slideLayout2.xml"/><Relationship Id="rId6" Type="http://schemas.microsoft.com/office/2007/relationships/diagramDrawing" Target="../diagrams/drawing16.xml"/><Relationship Id="rId5" Type="http://schemas.openxmlformats.org/officeDocument/2006/relationships/diagramColors" Target="../diagrams/colors16.xml"/><Relationship Id="rId4" Type="http://schemas.openxmlformats.org/officeDocument/2006/relationships/diagramQuickStyle" Target="../diagrams/quickStyle16.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3" Type="http://schemas.openxmlformats.org/officeDocument/2006/relationships/diagramLayout" Target="../diagrams/layout17.xml"/><Relationship Id="rId2" Type="http://schemas.openxmlformats.org/officeDocument/2006/relationships/diagramData" Target="../diagrams/data17.xml"/><Relationship Id="rId1" Type="http://schemas.openxmlformats.org/officeDocument/2006/relationships/slideLayout" Target="../slideLayouts/slideLayout2.xml"/><Relationship Id="rId6" Type="http://schemas.microsoft.com/office/2007/relationships/diagramDrawing" Target="../diagrams/drawing17.xml"/><Relationship Id="rId5" Type="http://schemas.openxmlformats.org/officeDocument/2006/relationships/diagramColors" Target="../diagrams/colors17.xml"/><Relationship Id="rId4" Type="http://schemas.openxmlformats.org/officeDocument/2006/relationships/diagramQuickStyle" Target="../diagrams/quickStyle17.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3" Type="http://schemas.openxmlformats.org/officeDocument/2006/relationships/diagramLayout" Target="../diagrams/layout18.xml"/><Relationship Id="rId2" Type="http://schemas.openxmlformats.org/officeDocument/2006/relationships/diagramData" Target="../diagrams/data18.xml"/><Relationship Id="rId1" Type="http://schemas.openxmlformats.org/officeDocument/2006/relationships/slideLayout" Target="../slideLayouts/slideLayout2.xml"/><Relationship Id="rId6" Type="http://schemas.microsoft.com/office/2007/relationships/diagramDrawing" Target="../diagrams/drawing18.xml"/><Relationship Id="rId5" Type="http://schemas.openxmlformats.org/officeDocument/2006/relationships/diagramColors" Target="../diagrams/colors18.xml"/><Relationship Id="rId4" Type="http://schemas.openxmlformats.org/officeDocument/2006/relationships/diagramQuickStyle" Target="../diagrams/quickStyle18.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3" Type="http://schemas.openxmlformats.org/officeDocument/2006/relationships/diagramLayout" Target="../diagrams/layout19.xml"/><Relationship Id="rId2" Type="http://schemas.openxmlformats.org/officeDocument/2006/relationships/diagramData" Target="../diagrams/data19.xml"/><Relationship Id="rId1" Type="http://schemas.openxmlformats.org/officeDocument/2006/relationships/slideLayout" Target="../slideLayouts/slideLayout2.xml"/><Relationship Id="rId6" Type="http://schemas.microsoft.com/office/2007/relationships/diagramDrawing" Target="../diagrams/drawing19.xml"/><Relationship Id="rId5" Type="http://schemas.openxmlformats.org/officeDocument/2006/relationships/diagramColors" Target="../diagrams/colors19.xml"/><Relationship Id="rId4" Type="http://schemas.openxmlformats.org/officeDocument/2006/relationships/diagramQuickStyle" Target="../diagrams/quickStyle19.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3" Type="http://schemas.openxmlformats.org/officeDocument/2006/relationships/diagramLayout" Target="../diagrams/layout20.xml"/><Relationship Id="rId2" Type="http://schemas.openxmlformats.org/officeDocument/2006/relationships/diagramData" Target="../diagrams/data20.xml"/><Relationship Id="rId1" Type="http://schemas.openxmlformats.org/officeDocument/2006/relationships/slideLayout" Target="../slideLayouts/slideLayout2.xml"/><Relationship Id="rId6" Type="http://schemas.microsoft.com/office/2007/relationships/diagramDrawing" Target="../diagrams/drawing20.xml"/><Relationship Id="rId5" Type="http://schemas.openxmlformats.org/officeDocument/2006/relationships/diagramColors" Target="../diagrams/colors20.xml"/><Relationship Id="rId4" Type="http://schemas.openxmlformats.org/officeDocument/2006/relationships/diagramQuickStyle" Target="../diagrams/quickStyle20.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3" Type="http://schemas.openxmlformats.org/officeDocument/2006/relationships/diagramLayout" Target="../diagrams/layout21.xml"/><Relationship Id="rId2" Type="http://schemas.openxmlformats.org/officeDocument/2006/relationships/diagramData" Target="../diagrams/data21.xml"/><Relationship Id="rId1" Type="http://schemas.openxmlformats.org/officeDocument/2006/relationships/slideLayout" Target="../slideLayouts/slideLayout2.xml"/><Relationship Id="rId6" Type="http://schemas.microsoft.com/office/2007/relationships/diagramDrawing" Target="../diagrams/drawing21.xml"/><Relationship Id="rId5" Type="http://schemas.openxmlformats.org/officeDocument/2006/relationships/diagramColors" Target="../diagrams/colors21.xml"/><Relationship Id="rId4" Type="http://schemas.openxmlformats.org/officeDocument/2006/relationships/diagramQuickStyle" Target="../diagrams/quickStyle21.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7.xml.rels><?xml version="1.0" encoding="UTF-8" standalone="yes"?>
<Relationships xmlns="http://schemas.openxmlformats.org/package/2006/relationships"><Relationship Id="rId3" Type="http://schemas.openxmlformats.org/officeDocument/2006/relationships/diagramLayout" Target="../diagrams/layout22.xml"/><Relationship Id="rId2" Type="http://schemas.openxmlformats.org/officeDocument/2006/relationships/diagramData" Target="../diagrams/data22.xml"/><Relationship Id="rId1" Type="http://schemas.openxmlformats.org/officeDocument/2006/relationships/slideLayout" Target="../slideLayouts/slideLayout2.xml"/><Relationship Id="rId6" Type="http://schemas.microsoft.com/office/2007/relationships/diagramDrawing" Target="../diagrams/drawing22.xml"/><Relationship Id="rId5" Type="http://schemas.openxmlformats.org/officeDocument/2006/relationships/diagramColors" Target="../diagrams/colors22.xml"/><Relationship Id="rId4" Type="http://schemas.openxmlformats.org/officeDocument/2006/relationships/diagramQuickStyle" Target="../diagrams/quickStyle22.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9.xml.rels><?xml version="1.0" encoding="UTF-8" standalone="yes"?>
<Relationships xmlns="http://schemas.openxmlformats.org/package/2006/relationships"><Relationship Id="rId3" Type="http://schemas.openxmlformats.org/officeDocument/2006/relationships/diagramLayout" Target="../diagrams/layout23.xml"/><Relationship Id="rId2" Type="http://schemas.openxmlformats.org/officeDocument/2006/relationships/diagramData" Target="../diagrams/data23.xml"/><Relationship Id="rId1" Type="http://schemas.openxmlformats.org/officeDocument/2006/relationships/slideLayout" Target="../slideLayouts/slideLayout2.xml"/><Relationship Id="rId6" Type="http://schemas.microsoft.com/office/2007/relationships/diagramDrawing" Target="../diagrams/drawing23.xml"/><Relationship Id="rId5" Type="http://schemas.openxmlformats.org/officeDocument/2006/relationships/diagramColors" Target="../diagrams/colors23.xml"/><Relationship Id="rId4" Type="http://schemas.openxmlformats.org/officeDocument/2006/relationships/diagramQuickStyle" Target="../diagrams/quickStyle2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7F66F7E-3F3F-42FA-BDAE-BE3D56F5F565}"/>
              </a:ext>
            </a:extLst>
          </p:cNvPr>
          <p:cNvSpPr>
            <a:spLocks noGrp="1"/>
          </p:cNvSpPr>
          <p:nvPr>
            <p:ph type="title"/>
          </p:nvPr>
        </p:nvSpPr>
        <p:spPr>
          <a:xfrm>
            <a:off x="2169042" y="365125"/>
            <a:ext cx="9184758" cy="5046847"/>
          </a:xfrm>
        </p:spPr>
        <p:txBody>
          <a:bodyPr/>
          <a:lstStyle/>
          <a:p>
            <a:r>
              <a:rPr lang="fa-IR" b="1" dirty="0"/>
              <a:t>مبانی و قواعد حقوق پزشکی</a:t>
            </a:r>
            <a:br>
              <a:rPr lang="en-US" b="1" dirty="0"/>
            </a:br>
            <a:br>
              <a:rPr lang="fa-IR" b="1" dirty="0"/>
            </a:br>
            <a:br>
              <a:rPr lang="fa-IR" b="1" dirty="0"/>
            </a:br>
            <a:br>
              <a:rPr lang="fa-IR" b="1" dirty="0"/>
            </a:br>
            <a:br>
              <a:rPr lang="fa-IR" b="1" dirty="0"/>
            </a:br>
            <a:br>
              <a:rPr lang="fa-IR" b="1" dirty="0"/>
            </a:br>
            <a:r>
              <a:rPr lang="fa-IR" sz="1800" b="1" dirty="0"/>
              <a:t>به کوشش</a:t>
            </a:r>
            <a:br>
              <a:rPr lang="fa-IR" b="1" dirty="0"/>
            </a:br>
            <a:r>
              <a:rPr lang="fa-IR" sz="2400" b="1" dirty="0"/>
              <a:t>دکتر بهروز کارخانه ای</a:t>
            </a:r>
            <a:br>
              <a:rPr lang="fa-IR" sz="2400" b="1" dirty="0"/>
            </a:br>
            <a:r>
              <a:rPr lang="fa-IR" sz="1600" b="1" dirty="0"/>
              <a:t>مدیر گروه اخلاق در آموزش علوم پزشکی همدان  </a:t>
            </a:r>
            <a:endParaRPr lang="en-US" b="1" dirty="0"/>
          </a:p>
        </p:txBody>
      </p:sp>
      <p:pic>
        <p:nvPicPr>
          <p:cNvPr id="3" name="Content Placeholder 2">
            <a:extLst>
              <a:ext uri="{FF2B5EF4-FFF2-40B4-BE49-F238E27FC236}">
                <a16:creationId xmlns:a16="http://schemas.microsoft.com/office/drawing/2014/main" id="{08261F51-75BE-4F27-8B05-608AD5C3D87C}"/>
              </a:ext>
            </a:extLst>
          </p:cNvPr>
          <p:cNvPicPr>
            <a:picLocks noGrp="1" noChangeAspect="1"/>
          </p:cNvPicPr>
          <p:nvPr>
            <p:ph idx="1"/>
          </p:nvPr>
        </p:nvPicPr>
        <p:blipFill>
          <a:blip r:embed="rId2"/>
          <a:stretch>
            <a:fillRect/>
          </a:stretch>
        </p:blipFill>
        <p:spPr>
          <a:xfrm rot="19245471">
            <a:off x="1243466" y="986570"/>
            <a:ext cx="3503677" cy="4827586"/>
          </a:xfrm>
        </p:spPr>
      </p:pic>
      <p:pic>
        <p:nvPicPr>
          <p:cNvPr id="2" name="Picture 1">
            <a:extLst>
              <a:ext uri="{FF2B5EF4-FFF2-40B4-BE49-F238E27FC236}">
                <a16:creationId xmlns:a16="http://schemas.microsoft.com/office/drawing/2014/main" id="{79EDF1C9-D193-4E6C-9EB1-39291E5802F3}"/>
              </a:ext>
            </a:extLst>
          </p:cNvPr>
          <p:cNvPicPr>
            <a:picLocks noChangeAspect="1"/>
          </p:cNvPicPr>
          <p:nvPr/>
        </p:nvPicPr>
        <p:blipFill>
          <a:blip r:embed="rId3"/>
          <a:stretch>
            <a:fillRect/>
          </a:stretch>
        </p:blipFill>
        <p:spPr>
          <a:xfrm>
            <a:off x="577126" y="479992"/>
            <a:ext cx="853514" cy="1140051"/>
          </a:xfrm>
          <a:prstGeom prst="rect">
            <a:avLst/>
          </a:prstGeom>
        </p:spPr>
      </p:pic>
    </p:spTree>
    <p:extLst>
      <p:ext uri="{BB962C8B-B14F-4D97-AF65-F5344CB8AC3E}">
        <p14:creationId xmlns:p14="http://schemas.microsoft.com/office/powerpoint/2010/main" val="117242462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B6CF2D-0C7F-4FA9-9485-68D98EE28E79}"/>
              </a:ext>
            </a:extLst>
          </p:cNvPr>
          <p:cNvSpPr>
            <a:spLocks noGrp="1"/>
          </p:cNvSpPr>
          <p:nvPr>
            <p:ph type="title"/>
          </p:nvPr>
        </p:nvSpPr>
        <p:spPr/>
        <p:txBody>
          <a:bodyPr/>
          <a:lstStyle/>
          <a:p>
            <a:r>
              <a:rPr lang="fa-IR" dirty="0"/>
              <a:t>منابع حقوق</a:t>
            </a:r>
            <a:endParaRPr lang="en-US" dirty="0"/>
          </a:p>
        </p:txBody>
      </p:sp>
      <p:graphicFrame>
        <p:nvGraphicFramePr>
          <p:cNvPr id="9" name="Content Placeholder 8">
            <a:extLst>
              <a:ext uri="{FF2B5EF4-FFF2-40B4-BE49-F238E27FC236}">
                <a16:creationId xmlns:a16="http://schemas.microsoft.com/office/drawing/2014/main" id="{9A15C5E7-4152-4ABB-AB88-643757B3B25D}"/>
              </a:ext>
            </a:extLst>
          </p:cNvPr>
          <p:cNvGraphicFramePr>
            <a:graphicFrameLocks noGrp="1"/>
          </p:cNvGraphicFramePr>
          <p:nvPr>
            <p:ph idx="1"/>
            <p:extLst>
              <p:ext uri="{D42A27DB-BD31-4B8C-83A1-F6EECF244321}">
                <p14:modId xmlns:p14="http://schemas.microsoft.com/office/powerpoint/2010/main" val="3319053281"/>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890852635"/>
      </p:ext>
    </p:extLst>
  </p:cSld>
  <p:clrMapOvr>
    <a:masterClrMapping/>
  </p:clrMapOvr>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DD9EA9-1C9D-4A7D-B412-DED26EF38740}"/>
              </a:ext>
            </a:extLst>
          </p:cNvPr>
          <p:cNvSpPr>
            <a:spLocks noGrp="1"/>
          </p:cNvSpPr>
          <p:nvPr>
            <p:ph type="title"/>
          </p:nvPr>
        </p:nvSpPr>
        <p:spPr/>
        <p:txBody>
          <a:bodyPr>
            <a:normAutofit/>
          </a:bodyPr>
          <a:lstStyle/>
          <a:p>
            <a:r>
              <a:rPr lang="fa-IR" sz="4800" dirty="0"/>
              <a:t>مسئولیت کیفری پزشک</a:t>
            </a:r>
            <a:endParaRPr lang="en-US" sz="4800" dirty="0"/>
          </a:p>
        </p:txBody>
      </p:sp>
      <p:graphicFrame>
        <p:nvGraphicFramePr>
          <p:cNvPr id="4" name="Content Placeholder 3">
            <a:extLst>
              <a:ext uri="{FF2B5EF4-FFF2-40B4-BE49-F238E27FC236}">
                <a16:creationId xmlns:a16="http://schemas.microsoft.com/office/drawing/2014/main" id="{9A2B177F-B328-4557-8B90-A833AC5F8D97}"/>
              </a:ext>
            </a:extLst>
          </p:cNvPr>
          <p:cNvGraphicFramePr>
            <a:graphicFrameLocks noGrp="1"/>
          </p:cNvGraphicFramePr>
          <p:nvPr>
            <p:ph idx="1"/>
            <p:extLst>
              <p:ext uri="{D42A27DB-BD31-4B8C-83A1-F6EECF244321}">
                <p14:modId xmlns:p14="http://schemas.microsoft.com/office/powerpoint/2010/main" val="960807050"/>
              </p:ext>
            </p:extLst>
          </p:nvPr>
        </p:nvGraphicFramePr>
        <p:xfrm>
          <a:off x="838200" y="1690688"/>
          <a:ext cx="10515600" cy="448627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667582566"/>
      </p:ext>
    </p:extLst>
  </p:cSld>
  <p:clrMapOvr>
    <a:masterClrMapping/>
  </p:clrMapOvr>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DD9EA9-1C9D-4A7D-B412-DED26EF38740}"/>
              </a:ext>
            </a:extLst>
          </p:cNvPr>
          <p:cNvSpPr>
            <a:spLocks noGrp="1"/>
          </p:cNvSpPr>
          <p:nvPr>
            <p:ph type="title"/>
          </p:nvPr>
        </p:nvSpPr>
        <p:spPr/>
        <p:txBody>
          <a:bodyPr/>
          <a:lstStyle/>
          <a:p>
            <a:r>
              <a:rPr lang="fa-IR" dirty="0"/>
              <a:t>مسئولیت انتظامی پزشک</a:t>
            </a:r>
            <a:endParaRPr lang="en-US" dirty="0"/>
          </a:p>
        </p:txBody>
      </p:sp>
      <p:sp>
        <p:nvSpPr>
          <p:cNvPr id="3" name="Content Placeholder 2">
            <a:extLst>
              <a:ext uri="{FF2B5EF4-FFF2-40B4-BE49-F238E27FC236}">
                <a16:creationId xmlns:a16="http://schemas.microsoft.com/office/drawing/2014/main" id="{25F2A69D-97F4-4F76-98DE-58ED8969ADB7}"/>
              </a:ext>
            </a:extLst>
          </p:cNvPr>
          <p:cNvSpPr>
            <a:spLocks noGrp="1"/>
          </p:cNvSpPr>
          <p:nvPr>
            <p:ph idx="1"/>
          </p:nvPr>
        </p:nvSpPr>
        <p:spPr/>
        <p:txBody>
          <a:bodyPr>
            <a:normAutofit/>
          </a:bodyPr>
          <a:lstStyle/>
          <a:p>
            <a:r>
              <a:rPr lang="fa-IR" sz="3200" dirty="0"/>
              <a:t>پزشکان </a:t>
            </a:r>
            <a:r>
              <a:rPr lang="fa-IR" sz="3200" b="1" dirty="0">
                <a:solidFill>
                  <a:srgbClr val="FF0000"/>
                </a:solidFill>
              </a:rPr>
              <a:t>ملزم</a:t>
            </a:r>
            <a:r>
              <a:rPr lang="fa-IR" sz="3200" dirty="0"/>
              <a:t> به رعایت </a:t>
            </a:r>
            <a:r>
              <a:rPr lang="fa-IR" sz="3200" dirty="0">
                <a:solidFill>
                  <a:srgbClr val="FF0000"/>
                </a:solidFill>
              </a:rPr>
              <a:t>نظامات طبی و پرهیز از امور خلاف شأن </a:t>
            </a:r>
            <a:r>
              <a:rPr lang="fa-IR" sz="3200" dirty="0"/>
              <a:t>و حیثیت پزشکی هستند.</a:t>
            </a:r>
          </a:p>
          <a:p>
            <a:r>
              <a:rPr lang="fa-IR" sz="3200" dirty="0"/>
              <a:t>ماده ی ۱۴ آیین نامه ی انتظامی رسیدگی به تخلفات صنفی و حرفهای شاغلان حرفه های پزشکی و وابسته می گوید: </a:t>
            </a:r>
          </a:p>
          <a:p>
            <a:pPr marL="0" indent="0">
              <a:buNone/>
            </a:pPr>
            <a:r>
              <a:rPr lang="fa-IR" sz="3200" dirty="0"/>
              <a:t>" جذب بیمار، به صورتیکه مخالف شئون پزشکی باشد، همچنین، هر نوع تبلیغ گمراه کننده از طریق رسانه های گروهی و نصب آگهی در اماکن و معابر، خارج از ضوابط نظام پزشکی، ممنوع است. تبلیغ تجاری کالاهای پزشکی و دارویی، از سوی شاغلان حرفه های پزشکی، همچنین، نصب علامت های تبلیغی که جنبه ی تجاری دارند در محل کار آنها، مجاز نیست". </a:t>
            </a:r>
            <a:endParaRPr lang="en-US" sz="3200" dirty="0"/>
          </a:p>
        </p:txBody>
      </p:sp>
    </p:spTree>
    <p:extLst>
      <p:ext uri="{BB962C8B-B14F-4D97-AF65-F5344CB8AC3E}">
        <p14:creationId xmlns:p14="http://schemas.microsoft.com/office/powerpoint/2010/main" val="3105055576"/>
      </p:ext>
    </p:extLst>
  </p:cSld>
  <p:clrMapOvr>
    <a:masterClrMapping/>
  </p:clrMapOvr>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DD9EA9-1C9D-4A7D-B412-DED26EF38740}"/>
              </a:ext>
            </a:extLst>
          </p:cNvPr>
          <p:cNvSpPr>
            <a:spLocks noGrp="1"/>
          </p:cNvSpPr>
          <p:nvPr>
            <p:ph type="title"/>
          </p:nvPr>
        </p:nvSpPr>
        <p:spPr/>
        <p:txBody>
          <a:bodyPr/>
          <a:lstStyle/>
          <a:p>
            <a:r>
              <a:rPr lang="fa-IR" dirty="0"/>
              <a:t>مسئولیت انتظامی پزشک</a:t>
            </a:r>
            <a:endParaRPr lang="en-US" dirty="0"/>
          </a:p>
        </p:txBody>
      </p:sp>
      <p:sp>
        <p:nvSpPr>
          <p:cNvPr id="3" name="Content Placeholder 2">
            <a:extLst>
              <a:ext uri="{FF2B5EF4-FFF2-40B4-BE49-F238E27FC236}">
                <a16:creationId xmlns:a16="http://schemas.microsoft.com/office/drawing/2014/main" id="{25F2A69D-97F4-4F76-98DE-58ED8969ADB7}"/>
              </a:ext>
            </a:extLst>
          </p:cNvPr>
          <p:cNvSpPr>
            <a:spLocks noGrp="1"/>
          </p:cNvSpPr>
          <p:nvPr>
            <p:ph idx="1"/>
          </p:nvPr>
        </p:nvSpPr>
        <p:spPr/>
        <p:txBody>
          <a:bodyPr/>
          <a:lstStyle/>
          <a:p>
            <a:r>
              <a:rPr lang="fa-IR" dirty="0"/>
              <a:t>براساس ماده ی ۳ آیین نامه ی انتظامی رسیدگی به تخلفات صنفی و حرفهای شاغلان حرفه های پزشکی و وابسته ، اقدامی که موجب هتک حرمت جامع هی پزشکی میشود، ممنوع است.</a:t>
            </a:r>
          </a:p>
          <a:p>
            <a:endParaRPr lang="fa-IR" dirty="0"/>
          </a:p>
          <a:p>
            <a:r>
              <a:rPr lang="fa-IR" dirty="0"/>
              <a:t>بر اساس ماده ی 7 آیین نامه ی انتظامی رسیدگی به تخلفات صنفی و حرفهای شاغلان حرفه های پزشکی و وابسته، تحمیل مخارج غیرضروری به بیماران ممنوع است و ایجاد رعب و هراس در بیمار با وخیم جلوه دادن بیماری، موجب مسئولیت انتظامی</a:t>
            </a:r>
            <a:endParaRPr lang="en-US" dirty="0"/>
          </a:p>
        </p:txBody>
      </p:sp>
    </p:spTree>
    <p:extLst>
      <p:ext uri="{BB962C8B-B14F-4D97-AF65-F5344CB8AC3E}">
        <p14:creationId xmlns:p14="http://schemas.microsoft.com/office/powerpoint/2010/main" val="939082423"/>
      </p:ext>
    </p:extLst>
  </p:cSld>
  <p:clrMapOvr>
    <a:masterClrMapping/>
  </p:clrMapOvr>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612D30-748C-4FBD-8F15-E7AF2786B1F6}"/>
              </a:ext>
            </a:extLst>
          </p:cNvPr>
          <p:cNvSpPr>
            <a:spLocks noGrp="1"/>
          </p:cNvSpPr>
          <p:nvPr>
            <p:ph type="title"/>
          </p:nvPr>
        </p:nvSpPr>
        <p:spPr/>
        <p:txBody>
          <a:bodyPr/>
          <a:lstStyle/>
          <a:p>
            <a:r>
              <a:rPr lang="fa-IR" dirty="0"/>
              <a:t>ماهیت قرارداد معالجه</a:t>
            </a:r>
            <a:endParaRPr lang="en-US" dirty="0"/>
          </a:p>
        </p:txBody>
      </p:sp>
      <p:graphicFrame>
        <p:nvGraphicFramePr>
          <p:cNvPr id="4" name="Content Placeholder 3">
            <a:extLst>
              <a:ext uri="{FF2B5EF4-FFF2-40B4-BE49-F238E27FC236}">
                <a16:creationId xmlns:a16="http://schemas.microsoft.com/office/drawing/2014/main" id="{AA42C9DE-49D3-4CFB-9D76-1627B00B573C}"/>
              </a:ext>
            </a:extLst>
          </p:cNvPr>
          <p:cNvGraphicFramePr>
            <a:graphicFrameLocks noGrp="1"/>
          </p:cNvGraphicFramePr>
          <p:nvPr>
            <p:ph idx="1"/>
            <p:extLst>
              <p:ext uri="{D42A27DB-BD31-4B8C-83A1-F6EECF244321}">
                <p14:modId xmlns:p14="http://schemas.microsoft.com/office/powerpoint/2010/main" val="3768022846"/>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973110667"/>
      </p:ext>
    </p:extLst>
  </p:cSld>
  <p:clrMapOvr>
    <a:masterClrMapping/>
  </p:clrMapOvr>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612D30-748C-4FBD-8F15-E7AF2786B1F6}"/>
              </a:ext>
            </a:extLst>
          </p:cNvPr>
          <p:cNvSpPr>
            <a:spLocks noGrp="1"/>
          </p:cNvSpPr>
          <p:nvPr>
            <p:ph type="title"/>
          </p:nvPr>
        </p:nvSpPr>
        <p:spPr/>
        <p:txBody>
          <a:bodyPr/>
          <a:lstStyle/>
          <a:p>
            <a:r>
              <a:rPr lang="fa-IR" dirty="0"/>
              <a:t>ماهیت قرارداد معالجه</a:t>
            </a:r>
            <a:endParaRPr lang="en-US" dirty="0"/>
          </a:p>
        </p:txBody>
      </p:sp>
      <p:sp>
        <p:nvSpPr>
          <p:cNvPr id="5" name="Content Placeholder 4">
            <a:extLst>
              <a:ext uri="{FF2B5EF4-FFF2-40B4-BE49-F238E27FC236}">
                <a16:creationId xmlns:a16="http://schemas.microsoft.com/office/drawing/2014/main" id="{80493E5E-1724-44DE-816B-04ED471AE9AB}"/>
              </a:ext>
            </a:extLst>
          </p:cNvPr>
          <p:cNvSpPr>
            <a:spLocks noGrp="1"/>
          </p:cNvSpPr>
          <p:nvPr>
            <p:ph idx="1"/>
          </p:nvPr>
        </p:nvSpPr>
        <p:spPr>
          <a:xfrm>
            <a:off x="838200" y="2785145"/>
            <a:ext cx="10515600" cy="3391818"/>
          </a:xfrm>
        </p:spPr>
        <p:txBody>
          <a:bodyPr/>
          <a:lstStyle/>
          <a:p>
            <a:r>
              <a:rPr lang="fa-IR" dirty="0"/>
              <a:t>بررسی ماهیت قرارداد معالجه، در تشخیص  داشتن مسئولیت یا نداشتن مسئولیت پزشکی، </a:t>
            </a:r>
            <a:r>
              <a:rPr lang="fa-IR" dirty="0">
                <a:solidFill>
                  <a:srgbClr val="FF0000"/>
                </a:solidFill>
              </a:rPr>
              <a:t>در حالتی </a:t>
            </a:r>
            <a:r>
              <a:rPr lang="fa-IR" dirty="0"/>
              <a:t>که میان پزشک و بیمار، رابطه ی قراردادی وجود ندارد، اهمیت فراوانی دارد.</a:t>
            </a:r>
            <a:endParaRPr lang="en-US" dirty="0"/>
          </a:p>
        </p:txBody>
      </p:sp>
    </p:spTree>
    <p:extLst>
      <p:ext uri="{BB962C8B-B14F-4D97-AF65-F5344CB8AC3E}">
        <p14:creationId xmlns:p14="http://schemas.microsoft.com/office/powerpoint/2010/main" val="386294211"/>
      </p:ext>
    </p:extLst>
  </p:cSld>
  <p:clrMapOvr>
    <a:masterClrMapping/>
  </p:clrMapOvr>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B73327-83E1-4E25-9CDF-3C527F5302A8}"/>
              </a:ext>
            </a:extLst>
          </p:cNvPr>
          <p:cNvSpPr>
            <a:spLocks noGrp="1"/>
          </p:cNvSpPr>
          <p:nvPr>
            <p:ph type="title"/>
          </p:nvPr>
        </p:nvSpPr>
        <p:spPr/>
        <p:txBody>
          <a:bodyPr/>
          <a:lstStyle/>
          <a:p>
            <a:r>
              <a:rPr lang="fa-IR" dirty="0"/>
              <a:t>نظریه قرارداد اجاره ی اشخاص</a:t>
            </a:r>
            <a:endParaRPr lang="en-US" dirty="0"/>
          </a:p>
        </p:txBody>
      </p:sp>
      <p:sp>
        <p:nvSpPr>
          <p:cNvPr id="3" name="Content Placeholder 2">
            <a:extLst>
              <a:ext uri="{FF2B5EF4-FFF2-40B4-BE49-F238E27FC236}">
                <a16:creationId xmlns:a16="http://schemas.microsoft.com/office/drawing/2014/main" id="{C3D278FC-1AA0-486A-946B-B9B4FFE6731A}"/>
              </a:ext>
            </a:extLst>
          </p:cNvPr>
          <p:cNvSpPr>
            <a:spLocks noGrp="1"/>
          </p:cNvSpPr>
          <p:nvPr>
            <p:ph idx="1"/>
          </p:nvPr>
        </p:nvSpPr>
        <p:spPr/>
        <p:txBody>
          <a:bodyPr>
            <a:normAutofit/>
          </a:bodyPr>
          <a:lstStyle/>
          <a:p>
            <a:r>
              <a:rPr lang="fa-IR" sz="4000" dirty="0"/>
              <a:t>قائلین به این نظر، معتقدند که در همه ی مشاغلی که صاحب حرفه، به ارائه ی خدمات ملتزم می شوند </a:t>
            </a:r>
            <a:r>
              <a:rPr lang="fa-IR" sz="4000" dirty="0">
                <a:solidFill>
                  <a:srgbClr val="FF0000"/>
                </a:solidFill>
              </a:rPr>
              <a:t>قواعد عامه ی عقد اجاره حاکم است </a:t>
            </a:r>
            <a:r>
              <a:rPr lang="fa-IR" sz="4000" dirty="0"/>
              <a:t>و می افزایند قرارداد معالجه مانند قرارداد </a:t>
            </a:r>
            <a:r>
              <a:rPr lang="fa-IR" sz="4000" dirty="0">
                <a:solidFill>
                  <a:srgbClr val="FF0000"/>
                </a:solidFill>
              </a:rPr>
              <a:t>اجیر</a:t>
            </a:r>
            <a:r>
              <a:rPr lang="fa-IR" sz="4000" dirty="0"/>
              <a:t> خاص است که در مدت معینی که تعهد کرده، برای دیگری کار می کند و مستحق اجرت است. </a:t>
            </a:r>
            <a:endParaRPr lang="en-US" sz="4000" dirty="0"/>
          </a:p>
        </p:txBody>
      </p:sp>
    </p:spTree>
    <p:extLst>
      <p:ext uri="{BB962C8B-B14F-4D97-AF65-F5344CB8AC3E}">
        <p14:creationId xmlns:p14="http://schemas.microsoft.com/office/powerpoint/2010/main" val="521899132"/>
      </p:ext>
    </p:extLst>
  </p:cSld>
  <p:clrMapOvr>
    <a:masterClrMapping/>
  </p:clrMapOvr>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5AA586-404B-4782-97E8-4BF9C9D93350}"/>
              </a:ext>
            </a:extLst>
          </p:cNvPr>
          <p:cNvSpPr>
            <a:spLocks noGrp="1"/>
          </p:cNvSpPr>
          <p:nvPr>
            <p:ph type="title"/>
          </p:nvPr>
        </p:nvSpPr>
        <p:spPr/>
        <p:txBody>
          <a:bodyPr/>
          <a:lstStyle/>
          <a:p>
            <a:r>
              <a:rPr lang="fa-IR" dirty="0"/>
              <a:t>نظریه ی جعاله بودن عقد معالجه </a:t>
            </a:r>
            <a:endParaRPr lang="en-US" dirty="0"/>
          </a:p>
        </p:txBody>
      </p:sp>
      <p:sp>
        <p:nvSpPr>
          <p:cNvPr id="3" name="Content Placeholder 2">
            <a:extLst>
              <a:ext uri="{FF2B5EF4-FFF2-40B4-BE49-F238E27FC236}">
                <a16:creationId xmlns:a16="http://schemas.microsoft.com/office/drawing/2014/main" id="{C9FAEF95-3A6F-4084-9803-FCB8D90042D7}"/>
              </a:ext>
            </a:extLst>
          </p:cNvPr>
          <p:cNvSpPr>
            <a:spLocks noGrp="1"/>
          </p:cNvSpPr>
          <p:nvPr>
            <p:ph idx="1"/>
          </p:nvPr>
        </p:nvSpPr>
        <p:spPr>
          <a:xfrm>
            <a:off x="838200" y="1825624"/>
            <a:ext cx="10515600" cy="4543277"/>
          </a:xfrm>
        </p:spPr>
        <p:txBody>
          <a:bodyPr>
            <a:normAutofit/>
          </a:bodyPr>
          <a:lstStyle/>
          <a:p>
            <a:r>
              <a:rPr lang="fa-IR" dirty="0"/>
              <a:t>برخی فقها از قبیل ابن قدامه، معتقدند که قرارداد میان پزشک و بیمار نوعی جعاله است که مجعول بودن عمل یا مدت، در آن امکان پذیر است.</a:t>
            </a:r>
          </a:p>
          <a:p>
            <a:r>
              <a:rPr lang="fa-IR" dirty="0"/>
              <a:t>به نظر میرسد که عقد معالجه، جعاله نیز نباشد؛ زیرا در </a:t>
            </a:r>
            <a:r>
              <a:rPr lang="fa-IR" dirty="0">
                <a:solidFill>
                  <a:srgbClr val="FF0000"/>
                </a:solidFill>
              </a:rPr>
              <a:t>عقد جعاله</a:t>
            </a:r>
            <a:r>
              <a:rPr lang="fa-IR" dirty="0"/>
              <a:t>، عامل وقتی مستحق جعل (دستمزد) می شود که متعلق، جعاله (کار) را تسلیم کرده یا انجام داده باشد ( ماده ی ۵۶۷ قانون مدنی)؛ اما در قرارداد معالجه، پزشک </a:t>
            </a:r>
            <a:r>
              <a:rPr lang="fa-IR" dirty="0">
                <a:solidFill>
                  <a:srgbClr val="FF0000"/>
                </a:solidFill>
              </a:rPr>
              <a:t>قبل از معالجه</a:t>
            </a:r>
            <a:r>
              <a:rPr lang="fa-IR" dirty="0"/>
              <a:t>، حق العمل خود را دریافت می دارد و برخلاف قرارداد جعاله حصول نتیجه برای دریافت حق معالجه، شرط نیست. </a:t>
            </a:r>
          </a:p>
        </p:txBody>
      </p:sp>
    </p:spTree>
    <p:extLst>
      <p:ext uri="{BB962C8B-B14F-4D97-AF65-F5344CB8AC3E}">
        <p14:creationId xmlns:p14="http://schemas.microsoft.com/office/powerpoint/2010/main" val="1910267800"/>
      </p:ext>
    </p:extLst>
  </p:cSld>
  <p:clrMapOvr>
    <a:masterClrMapping/>
  </p:clrMapOvr>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5AA586-404B-4782-97E8-4BF9C9D93350}"/>
              </a:ext>
            </a:extLst>
          </p:cNvPr>
          <p:cNvSpPr>
            <a:spLocks noGrp="1"/>
          </p:cNvSpPr>
          <p:nvPr>
            <p:ph type="title"/>
          </p:nvPr>
        </p:nvSpPr>
        <p:spPr/>
        <p:txBody>
          <a:bodyPr/>
          <a:lstStyle/>
          <a:p>
            <a:r>
              <a:rPr lang="fa-IR" dirty="0"/>
              <a:t>نظریه ی جعاله بودن عقد معالجه </a:t>
            </a:r>
            <a:endParaRPr lang="en-US" dirty="0"/>
          </a:p>
        </p:txBody>
      </p:sp>
      <p:sp>
        <p:nvSpPr>
          <p:cNvPr id="3" name="Content Placeholder 2">
            <a:extLst>
              <a:ext uri="{FF2B5EF4-FFF2-40B4-BE49-F238E27FC236}">
                <a16:creationId xmlns:a16="http://schemas.microsoft.com/office/drawing/2014/main" id="{C9FAEF95-3A6F-4084-9803-FCB8D90042D7}"/>
              </a:ext>
            </a:extLst>
          </p:cNvPr>
          <p:cNvSpPr>
            <a:spLocks noGrp="1"/>
          </p:cNvSpPr>
          <p:nvPr>
            <p:ph idx="1"/>
          </p:nvPr>
        </p:nvSpPr>
        <p:spPr>
          <a:xfrm>
            <a:off x="838200" y="1825624"/>
            <a:ext cx="10515600" cy="4543277"/>
          </a:xfrm>
        </p:spPr>
        <p:txBody>
          <a:bodyPr>
            <a:normAutofit/>
          </a:bodyPr>
          <a:lstStyle/>
          <a:p>
            <a:endParaRPr lang="fa-IR" dirty="0"/>
          </a:p>
          <a:p>
            <a:r>
              <a:rPr lang="fa-IR" b="1" dirty="0">
                <a:solidFill>
                  <a:srgbClr val="FF0000"/>
                </a:solidFill>
              </a:rPr>
              <a:t>جُعاله</a:t>
            </a:r>
            <a:r>
              <a:rPr lang="fa-IR" dirty="0">
                <a:solidFill>
                  <a:srgbClr val="FF0000"/>
                </a:solidFill>
              </a:rPr>
              <a:t> </a:t>
            </a:r>
            <a:r>
              <a:rPr lang="fa-IR" dirty="0"/>
              <a:t>در </a:t>
            </a:r>
            <a:r>
              <a:rPr lang="fa-IR" dirty="0">
                <a:hlinkClick r:id="rId2">
                  <a:extLst>
                    <a:ext uri="{A12FA001-AC4F-418D-AE19-62706E023703}">
                      <ahyp:hlinkClr xmlns:ahyp="http://schemas.microsoft.com/office/drawing/2018/hyperlinkcolor" val="tx"/>
                    </a:ext>
                  </a:extLst>
                </a:hlinkClick>
              </a:rPr>
              <a:t>فقه</a:t>
            </a:r>
            <a:r>
              <a:rPr lang="fa-IR" dirty="0"/>
              <a:t> و </a:t>
            </a:r>
            <a:r>
              <a:rPr lang="fa-IR" u="sng" dirty="0">
                <a:hlinkClick r:id="rId3">
                  <a:extLst>
                    <a:ext uri="{A12FA001-AC4F-418D-AE19-62706E023703}">
                      <ahyp:hlinkClr xmlns:ahyp="http://schemas.microsoft.com/office/drawing/2018/hyperlinkcolor" val="tx"/>
                    </a:ext>
                  </a:extLst>
                </a:hlinkClick>
              </a:rPr>
              <a:t>حقوق</a:t>
            </a:r>
            <a:r>
              <a:rPr lang="fa-IR" dirty="0"/>
              <a:t> ایران عبارت است از </a:t>
            </a:r>
            <a:r>
              <a:rPr lang="fa-IR" dirty="0">
                <a:hlinkClick r:id="rId4"/>
              </a:rPr>
              <a:t>عقدی</a:t>
            </a:r>
            <a:r>
              <a:rPr lang="fa-IR" dirty="0"/>
              <a:t> که طی آن شخصی در برابر دریافت اجرت یا پاداشی التزام به انجام کاری می‌یابد</a:t>
            </a:r>
          </a:p>
          <a:p>
            <a:r>
              <a:rPr lang="fa-IR" dirty="0"/>
              <a:t>از نگاه فقهی جعاله ملتزم شدن جاعل به دادن عوض (مثلاً وجه نقد به عنوان دستمزد) است در قبال عملی که اولا حلال باشد و دوم اینکه عقلانی و منطقی باشد. در جعاله، شخص ملتزم را جاعل و طرف مقابل را عامل، و اجرت را جُعل می‌گویند. </a:t>
            </a:r>
          </a:p>
        </p:txBody>
      </p:sp>
    </p:spTree>
    <p:extLst>
      <p:ext uri="{BB962C8B-B14F-4D97-AF65-F5344CB8AC3E}">
        <p14:creationId xmlns:p14="http://schemas.microsoft.com/office/powerpoint/2010/main" val="3639205986"/>
      </p:ext>
    </p:extLst>
  </p:cSld>
  <p:clrMapOvr>
    <a:masterClrMapping/>
  </p:clrMapOvr>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524E6B-A6C4-4ECA-A1DE-3F8CCD47F8C5}"/>
              </a:ext>
            </a:extLst>
          </p:cNvPr>
          <p:cNvSpPr>
            <a:spLocks noGrp="1"/>
          </p:cNvSpPr>
          <p:nvPr>
            <p:ph type="title"/>
          </p:nvPr>
        </p:nvSpPr>
        <p:spPr/>
        <p:txBody>
          <a:bodyPr/>
          <a:lstStyle/>
          <a:p>
            <a:r>
              <a:rPr lang="fa-IR" dirty="0"/>
              <a:t>نظریه ی وکالت </a:t>
            </a:r>
            <a:endParaRPr lang="en-US" dirty="0"/>
          </a:p>
        </p:txBody>
      </p:sp>
      <p:sp>
        <p:nvSpPr>
          <p:cNvPr id="3" name="Content Placeholder 2">
            <a:extLst>
              <a:ext uri="{FF2B5EF4-FFF2-40B4-BE49-F238E27FC236}">
                <a16:creationId xmlns:a16="http://schemas.microsoft.com/office/drawing/2014/main" id="{8D2B63FB-3762-4B0A-A266-70D2F1A453DA}"/>
              </a:ext>
            </a:extLst>
          </p:cNvPr>
          <p:cNvSpPr>
            <a:spLocks noGrp="1"/>
          </p:cNvSpPr>
          <p:nvPr>
            <p:ph idx="1"/>
          </p:nvPr>
        </p:nvSpPr>
        <p:spPr/>
        <p:txBody>
          <a:bodyPr/>
          <a:lstStyle/>
          <a:p>
            <a:r>
              <a:rPr lang="fa-IR" dirty="0">
                <a:solidFill>
                  <a:srgbClr val="FF0000"/>
                </a:solidFill>
              </a:rPr>
              <a:t>پوتیه</a:t>
            </a:r>
            <a:r>
              <a:rPr lang="fa-IR" dirty="0"/>
              <a:t>، حقوقدان فرانسوی، عقیده داشت که عقد بین پزشک و بیمار </a:t>
            </a:r>
            <a:r>
              <a:rPr lang="fa-IR" dirty="0">
                <a:solidFill>
                  <a:srgbClr val="FF0000"/>
                </a:solidFill>
              </a:rPr>
              <a:t>عقد وکالت </a:t>
            </a:r>
            <a:r>
              <a:rPr lang="fa-IR" dirty="0"/>
              <a:t>است و واجب است که هر بیمار هدیه ای به عنوان حق الوکاله به پزشک بدهد.</a:t>
            </a:r>
          </a:p>
          <a:p>
            <a:r>
              <a:rPr lang="fa-IR" dirty="0">
                <a:solidFill>
                  <a:srgbClr val="FF0000"/>
                </a:solidFill>
              </a:rPr>
              <a:t>ترولونج</a:t>
            </a:r>
            <a:r>
              <a:rPr lang="fa-IR" dirty="0"/>
              <a:t> نیز معتقد است که امکان توصیف رابطه ی بین پزشک و بیمار جز با عقد وکالت وجود ندارد؛ زیرا پزشک از جانب بیمار، وکیل است که به درمان او بپردازد.</a:t>
            </a:r>
          </a:p>
          <a:p>
            <a:endParaRPr lang="fa-IR" dirty="0"/>
          </a:p>
          <a:p>
            <a:r>
              <a:rPr lang="fa-IR" dirty="0">
                <a:solidFill>
                  <a:srgbClr val="FF0000"/>
                </a:solidFill>
              </a:rPr>
              <a:t>الکاس</a:t>
            </a:r>
            <a:r>
              <a:rPr lang="fa-IR" dirty="0"/>
              <a:t>، با رد وکالت بودن قرارداد معالجه، استدلال کرد که از لحاظ حقوقی </a:t>
            </a:r>
            <a:r>
              <a:rPr lang="fa-IR" dirty="0">
                <a:solidFill>
                  <a:srgbClr val="FF0000"/>
                </a:solidFill>
              </a:rPr>
              <a:t>وکالت قائم به تفکر نیابت </a:t>
            </a:r>
            <a:r>
              <a:rPr lang="fa-IR" dirty="0"/>
              <a:t>است. حال چگونه ممکن است تصور شود که پزشک، به نیابت از بیمار، وی را معالجه میکند؟ پزشک حرفه ی خویش را به نام خودش انجام میدهد و در انجام آن، از </a:t>
            </a:r>
            <a:r>
              <a:rPr lang="fa-IR" dirty="0">
                <a:solidFill>
                  <a:srgbClr val="FF0000"/>
                </a:solidFill>
              </a:rPr>
              <a:t>آزادی کامل </a:t>
            </a:r>
            <a:r>
              <a:rPr lang="fa-IR" dirty="0"/>
              <a:t>برخوردار است. </a:t>
            </a:r>
            <a:endParaRPr lang="en-US" dirty="0"/>
          </a:p>
        </p:txBody>
      </p:sp>
    </p:spTree>
    <p:extLst>
      <p:ext uri="{BB962C8B-B14F-4D97-AF65-F5344CB8AC3E}">
        <p14:creationId xmlns:p14="http://schemas.microsoft.com/office/powerpoint/2010/main" val="2629447422"/>
      </p:ext>
    </p:extLst>
  </p:cSld>
  <p:clrMapOvr>
    <a:masterClrMapping/>
  </p:clrMapOvr>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35D8E4-1669-4A9A-863C-3C5795DB4AF6}"/>
              </a:ext>
            </a:extLst>
          </p:cNvPr>
          <p:cNvSpPr>
            <a:spLocks noGrp="1"/>
          </p:cNvSpPr>
          <p:nvPr>
            <p:ph type="title"/>
          </p:nvPr>
        </p:nvSpPr>
        <p:spPr/>
        <p:txBody>
          <a:bodyPr/>
          <a:lstStyle/>
          <a:p>
            <a:r>
              <a:rPr lang="fa-IR" dirty="0"/>
              <a:t>نظریه ی عقد نامعین (خاص) </a:t>
            </a:r>
            <a:endParaRPr lang="en-US" dirty="0"/>
          </a:p>
        </p:txBody>
      </p:sp>
      <p:sp>
        <p:nvSpPr>
          <p:cNvPr id="3" name="Content Placeholder 2">
            <a:extLst>
              <a:ext uri="{FF2B5EF4-FFF2-40B4-BE49-F238E27FC236}">
                <a16:creationId xmlns:a16="http://schemas.microsoft.com/office/drawing/2014/main" id="{8CF76B5C-1D98-404A-A18A-31B7494ABE17}"/>
              </a:ext>
            </a:extLst>
          </p:cNvPr>
          <p:cNvSpPr>
            <a:spLocks noGrp="1"/>
          </p:cNvSpPr>
          <p:nvPr>
            <p:ph idx="1"/>
          </p:nvPr>
        </p:nvSpPr>
        <p:spPr/>
        <p:txBody>
          <a:bodyPr/>
          <a:lstStyle/>
          <a:p>
            <a:r>
              <a:rPr lang="fa-IR" dirty="0"/>
              <a:t>این دیدگاه نخستین بار در فرانسه، به موجب حکم صادره در سیزدهم ژوئیه ۱۹۳۷ ابراز شد و مقرر کرد " توافق حاصل شده میان بیمار و پزشکی که کمک، مساعدت و تلاش خود را تقدیم او میدارد، قراردادی از نوع </a:t>
            </a:r>
            <a:r>
              <a:rPr lang="fa-IR" dirty="0">
                <a:solidFill>
                  <a:srgbClr val="FF0000"/>
                </a:solidFill>
              </a:rPr>
              <a:t>خاص</a:t>
            </a:r>
            <a:r>
              <a:rPr lang="fa-IR" dirty="0"/>
              <a:t> است"</a:t>
            </a:r>
          </a:p>
          <a:p>
            <a:r>
              <a:rPr lang="fa-IR" dirty="0"/>
              <a:t>در حقوق ایران نیز با وجود </a:t>
            </a:r>
            <a:r>
              <a:rPr lang="fa-IR" dirty="0">
                <a:solidFill>
                  <a:srgbClr val="FF0000"/>
                </a:solidFill>
              </a:rPr>
              <a:t>ماده ی ۱۰ قانون مدنی</a:t>
            </a:r>
            <a:r>
              <a:rPr lang="fa-IR" dirty="0"/>
              <a:t>، می توان عقد معالجه را از جمله</a:t>
            </a:r>
            <a:r>
              <a:rPr lang="fa-IR" dirty="0">
                <a:solidFill>
                  <a:srgbClr val="FF0000"/>
                </a:solidFill>
              </a:rPr>
              <a:t> عقود نامعین </a:t>
            </a:r>
            <a:r>
              <a:rPr lang="fa-IR" dirty="0"/>
              <a:t>شمرد که آثار آن براساس قواعد عمومی قراردادها و اصل حاکمیت اراده معین می شود. </a:t>
            </a:r>
            <a:endParaRPr lang="en-US" dirty="0"/>
          </a:p>
        </p:txBody>
      </p:sp>
    </p:spTree>
    <p:extLst>
      <p:ext uri="{BB962C8B-B14F-4D97-AF65-F5344CB8AC3E}">
        <p14:creationId xmlns:p14="http://schemas.microsoft.com/office/powerpoint/2010/main" val="184390742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48DFBD-E7F6-404D-A320-6CC105F6CADB}"/>
              </a:ext>
            </a:extLst>
          </p:cNvPr>
          <p:cNvSpPr>
            <a:spLocks noGrp="1"/>
          </p:cNvSpPr>
          <p:nvPr>
            <p:ph type="title"/>
          </p:nvPr>
        </p:nvSpPr>
        <p:spPr/>
        <p:txBody>
          <a:bodyPr/>
          <a:lstStyle/>
          <a:p>
            <a:r>
              <a:rPr lang="fa-IR" dirty="0"/>
              <a:t>قانون</a:t>
            </a:r>
            <a:endParaRPr lang="en-US" dirty="0"/>
          </a:p>
        </p:txBody>
      </p:sp>
      <p:graphicFrame>
        <p:nvGraphicFramePr>
          <p:cNvPr id="4" name="Content Placeholder 3">
            <a:extLst>
              <a:ext uri="{FF2B5EF4-FFF2-40B4-BE49-F238E27FC236}">
                <a16:creationId xmlns:a16="http://schemas.microsoft.com/office/drawing/2014/main" id="{A467C03D-D659-45E0-B8D2-2A8A68441683}"/>
              </a:ext>
            </a:extLst>
          </p:cNvPr>
          <p:cNvGraphicFramePr>
            <a:graphicFrameLocks noGrp="1"/>
          </p:cNvGraphicFramePr>
          <p:nvPr>
            <p:ph idx="1"/>
            <p:extLst>
              <p:ext uri="{D42A27DB-BD31-4B8C-83A1-F6EECF244321}">
                <p14:modId xmlns:p14="http://schemas.microsoft.com/office/powerpoint/2010/main" val="3959736844"/>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203105905"/>
      </p:ext>
    </p:extLst>
  </p:cSld>
  <p:clrMapOvr>
    <a:masterClrMapping/>
  </p:clrMapOvr>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8DEA28-2C4B-4000-8B61-626D9C5D2FA3}"/>
              </a:ext>
            </a:extLst>
          </p:cNvPr>
          <p:cNvSpPr>
            <a:spLocks noGrp="1"/>
          </p:cNvSpPr>
          <p:nvPr>
            <p:ph type="title"/>
          </p:nvPr>
        </p:nvSpPr>
        <p:spPr/>
        <p:txBody>
          <a:bodyPr/>
          <a:lstStyle/>
          <a:p>
            <a:r>
              <a:rPr lang="fa-IR" dirty="0"/>
              <a:t>قتل و صدمات بدنی شبه عمد </a:t>
            </a:r>
            <a:endParaRPr lang="en-US" dirty="0"/>
          </a:p>
        </p:txBody>
      </p:sp>
      <p:sp>
        <p:nvSpPr>
          <p:cNvPr id="3" name="Content Placeholder 2">
            <a:extLst>
              <a:ext uri="{FF2B5EF4-FFF2-40B4-BE49-F238E27FC236}">
                <a16:creationId xmlns:a16="http://schemas.microsoft.com/office/drawing/2014/main" id="{245120CB-FCFF-4718-87AD-5A591A5AFA4E}"/>
              </a:ext>
            </a:extLst>
          </p:cNvPr>
          <p:cNvSpPr>
            <a:spLocks noGrp="1"/>
          </p:cNvSpPr>
          <p:nvPr>
            <p:ph idx="1"/>
          </p:nvPr>
        </p:nvSpPr>
        <p:spPr/>
        <p:txBody>
          <a:bodyPr>
            <a:normAutofit/>
          </a:bodyPr>
          <a:lstStyle/>
          <a:p>
            <a:r>
              <a:rPr lang="fa-IR" dirty="0"/>
              <a:t>قانونگذار ایران مرگ ناشی از تقصیر پزشکی را </a:t>
            </a:r>
            <a:r>
              <a:rPr lang="fa-IR" dirty="0">
                <a:solidFill>
                  <a:srgbClr val="FF0000"/>
                </a:solidFill>
              </a:rPr>
              <a:t>قتل غیرعمد </a:t>
            </a:r>
            <a:r>
              <a:rPr lang="fa-IR" dirty="0"/>
              <a:t>دانسته است.</a:t>
            </a:r>
          </a:p>
          <a:p>
            <a:r>
              <a:rPr lang="fa-IR" dirty="0"/>
              <a:t> ماده ی ۲۹۱ قانون مجازات اسلامی در تعریف </a:t>
            </a:r>
            <a:r>
              <a:rPr lang="fa-IR" dirty="0">
                <a:solidFill>
                  <a:srgbClr val="FF0000"/>
                </a:solidFill>
              </a:rPr>
              <a:t>خطای شبه عمد </a:t>
            </a:r>
            <a:r>
              <a:rPr lang="fa-IR" dirty="0"/>
              <a:t>مقرر می دارد جنایت در موارد زیر شبه عمدی محسوب میشود: </a:t>
            </a:r>
          </a:p>
          <a:p>
            <a:pPr marL="514350" indent="-514350">
              <a:buFont typeface="+mj-lt"/>
              <a:buAutoNum type="arabicPeriod"/>
            </a:pPr>
            <a:r>
              <a:rPr lang="fa-IR" dirty="0"/>
              <a:t>هرگاه مرتکب نسبت به مجنی علیه قصد رفتاری را داشته، لکن </a:t>
            </a:r>
            <a:r>
              <a:rPr lang="fa-IR" dirty="0">
                <a:solidFill>
                  <a:srgbClr val="FF0000"/>
                </a:solidFill>
              </a:rPr>
              <a:t>قصد</a:t>
            </a:r>
            <a:r>
              <a:rPr lang="fa-IR" dirty="0"/>
              <a:t> جنایت واقع شده یا نظیر آن را نداشته باشد و از مواردی که مشمول تعریف جنایات عمدی می گردد، نباشد.</a:t>
            </a:r>
          </a:p>
          <a:p>
            <a:pPr marL="514350" indent="-514350">
              <a:buFont typeface="+mj-lt"/>
              <a:buAutoNum type="arabicPeriod"/>
            </a:pPr>
            <a:r>
              <a:rPr lang="fa-IR" dirty="0"/>
              <a:t>هرگاه مرتكب، </a:t>
            </a:r>
            <a:r>
              <a:rPr lang="fa-IR" dirty="0">
                <a:solidFill>
                  <a:srgbClr val="FF0000"/>
                </a:solidFill>
              </a:rPr>
              <a:t>جهل</a:t>
            </a:r>
            <a:r>
              <a:rPr lang="fa-IR" dirty="0"/>
              <a:t> به موضوع داشته باشد.</a:t>
            </a:r>
          </a:p>
          <a:p>
            <a:pPr marL="514350" indent="-514350">
              <a:buFont typeface="+mj-lt"/>
              <a:buAutoNum type="arabicPeriod"/>
            </a:pPr>
            <a:r>
              <a:rPr lang="fa-IR" dirty="0"/>
              <a:t>هرگاه جنایت به سبب </a:t>
            </a:r>
            <a:r>
              <a:rPr lang="fa-IR" dirty="0">
                <a:solidFill>
                  <a:srgbClr val="FF0000"/>
                </a:solidFill>
              </a:rPr>
              <a:t>تقصیر</a:t>
            </a:r>
            <a:r>
              <a:rPr lang="fa-IR" dirty="0"/>
              <a:t> مرتكب واقع شود، مشروط بر اینكه جنایت واقع شده مشمول تعریف جنایت عمدی نباشد.</a:t>
            </a:r>
            <a:endParaRPr lang="en-US" dirty="0"/>
          </a:p>
        </p:txBody>
      </p:sp>
    </p:spTree>
    <p:extLst>
      <p:ext uri="{BB962C8B-B14F-4D97-AF65-F5344CB8AC3E}">
        <p14:creationId xmlns:p14="http://schemas.microsoft.com/office/powerpoint/2010/main" val="2125147032"/>
      </p:ext>
    </p:extLst>
  </p:cSld>
  <p:clrMapOvr>
    <a:masterClrMapping/>
  </p:clrMapOvr>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75C18D-17C8-4288-8003-42544264340D}"/>
              </a:ext>
            </a:extLst>
          </p:cNvPr>
          <p:cNvSpPr>
            <a:spLocks noGrp="1"/>
          </p:cNvSpPr>
          <p:nvPr>
            <p:ph type="title"/>
          </p:nvPr>
        </p:nvSpPr>
        <p:spPr/>
        <p:txBody>
          <a:bodyPr/>
          <a:lstStyle/>
          <a:p>
            <a:r>
              <a:rPr lang="fa-IR" dirty="0"/>
              <a:t>موارد شبه عمد</a:t>
            </a:r>
            <a:endParaRPr lang="en-US" dirty="0"/>
          </a:p>
        </p:txBody>
      </p:sp>
      <p:sp>
        <p:nvSpPr>
          <p:cNvPr id="3" name="Content Placeholder 2">
            <a:extLst>
              <a:ext uri="{FF2B5EF4-FFF2-40B4-BE49-F238E27FC236}">
                <a16:creationId xmlns:a16="http://schemas.microsoft.com/office/drawing/2014/main" id="{C10DE3A9-CF1E-4EAA-A701-FDE245139AA2}"/>
              </a:ext>
            </a:extLst>
          </p:cNvPr>
          <p:cNvSpPr>
            <a:spLocks noGrp="1"/>
          </p:cNvSpPr>
          <p:nvPr>
            <p:ph idx="1"/>
          </p:nvPr>
        </p:nvSpPr>
        <p:spPr/>
        <p:txBody>
          <a:bodyPr/>
          <a:lstStyle/>
          <a:p>
            <a:r>
              <a:rPr lang="fa-IR" dirty="0"/>
              <a:t>از جمله مهمترین مواردی که به عنوان </a:t>
            </a:r>
            <a:r>
              <a:rPr lang="fa-IR" dirty="0">
                <a:solidFill>
                  <a:srgbClr val="FF0000"/>
                </a:solidFill>
              </a:rPr>
              <a:t>شبه عمد </a:t>
            </a:r>
            <a:r>
              <a:rPr lang="fa-IR" dirty="0"/>
              <a:t>نام برده شده، می توان به موارد ذیل اشاره کرد: </a:t>
            </a:r>
          </a:p>
          <a:p>
            <a:pPr marL="971550" lvl="1" indent="-514350">
              <a:buFont typeface="+mj-lt"/>
              <a:buAutoNum type="arabicPeriod"/>
            </a:pPr>
            <a:r>
              <a:rPr lang="fa-IR" sz="2800" dirty="0"/>
              <a:t>ضرب به </a:t>
            </a:r>
            <a:r>
              <a:rPr lang="fa-IR" sz="2800" dirty="0">
                <a:solidFill>
                  <a:srgbClr val="FF0000"/>
                </a:solidFill>
              </a:rPr>
              <a:t>قصد تأدیب </a:t>
            </a:r>
            <a:r>
              <a:rPr lang="fa-IR" sz="2800" dirty="0"/>
              <a:t>به نحوی که نوعا موجب؛ جنایت نمیشود ولی اتفاقا سبب جنایت شود</a:t>
            </a:r>
          </a:p>
          <a:p>
            <a:pPr marL="971550" lvl="1" indent="-514350">
              <a:buFont typeface="+mj-lt"/>
              <a:buAutoNum type="arabicPeriod"/>
            </a:pPr>
            <a:r>
              <a:rPr lang="fa-IR" sz="2800" dirty="0">
                <a:solidFill>
                  <a:srgbClr val="FF0000"/>
                </a:solidFill>
              </a:rPr>
              <a:t>مباشرت طبیب </a:t>
            </a:r>
            <a:r>
              <a:rPr lang="fa-IR" sz="2800" dirty="0"/>
              <a:t>در معالجه ی بیمار به طور متعارف و اتفاقی سبب جنایت شدن</a:t>
            </a:r>
          </a:p>
          <a:p>
            <a:pPr marL="971550" lvl="1" indent="-514350">
              <a:buFont typeface="+mj-lt"/>
              <a:buAutoNum type="arabicPeriod"/>
            </a:pPr>
            <a:r>
              <a:rPr lang="fa-IR" sz="2800" dirty="0">
                <a:solidFill>
                  <a:srgbClr val="FF0000"/>
                </a:solidFill>
              </a:rPr>
              <a:t>ایراد صدمه یا پرتاب </a:t>
            </a:r>
            <a:r>
              <a:rPr lang="fa-IR" sz="2800" dirty="0"/>
              <a:t>دیگری منتهی به مرگ یا جرح.</a:t>
            </a:r>
            <a:endParaRPr lang="en-US" sz="2800" dirty="0"/>
          </a:p>
        </p:txBody>
      </p:sp>
    </p:spTree>
    <p:extLst>
      <p:ext uri="{BB962C8B-B14F-4D97-AF65-F5344CB8AC3E}">
        <p14:creationId xmlns:p14="http://schemas.microsoft.com/office/powerpoint/2010/main" val="1149307206"/>
      </p:ext>
    </p:extLst>
  </p:cSld>
  <p:clrMapOvr>
    <a:masterClrMapping/>
  </p:clrMapOvr>
</p:sld>
</file>

<file path=ppt/slides/slide1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A6CB29-28F1-4CBA-935A-AE1B0B6900BB}"/>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0588FED8-5C15-401C-82E1-18EC92C504C1}"/>
              </a:ext>
            </a:extLst>
          </p:cNvPr>
          <p:cNvSpPr>
            <a:spLocks noGrp="1"/>
          </p:cNvSpPr>
          <p:nvPr>
            <p:ph idx="1"/>
          </p:nvPr>
        </p:nvSpPr>
        <p:spPr>
          <a:xfrm>
            <a:off x="838200" y="2701255"/>
            <a:ext cx="10515600" cy="3475708"/>
          </a:xfrm>
        </p:spPr>
        <p:txBody>
          <a:bodyPr/>
          <a:lstStyle/>
          <a:p>
            <a:r>
              <a:rPr lang="fa-IR" dirty="0"/>
              <a:t>قتل ناشی از </a:t>
            </a:r>
            <a:r>
              <a:rPr lang="fa-IR" dirty="0">
                <a:solidFill>
                  <a:srgbClr val="FF0000"/>
                </a:solidFill>
              </a:rPr>
              <a:t>تقصیر</a:t>
            </a:r>
            <a:r>
              <a:rPr lang="fa-IR" dirty="0"/>
              <a:t> مزبور در اجرای ماده ی 616 قانون مجازات اسلامی علاوه بر </a:t>
            </a:r>
            <a:r>
              <a:rPr lang="fa-IR" dirty="0">
                <a:solidFill>
                  <a:srgbClr val="FF0000"/>
                </a:solidFill>
              </a:rPr>
              <a:t>دیه</a:t>
            </a:r>
            <a:r>
              <a:rPr lang="fa-IR" dirty="0"/>
              <a:t> مستوجب حبس مسبب از یک سال تا سه سال است؛ </a:t>
            </a:r>
            <a:r>
              <a:rPr lang="fa-IR" b="1" dirty="0">
                <a:solidFill>
                  <a:srgbClr val="FF0000"/>
                </a:solidFill>
              </a:rPr>
              <a:t>مگر اینکه خطای محض </a:t>
            </a:r>
            <a:r>
              <a:rPr lang="fa-IR" dirty="0"/>
              <a:t>باشد.</a:t>
            </a:r>
          </a:p>
          <a:p>
            <a:endParaRPr lang="en-US" dirty="0"/>
          </a:p>
        </p:txBody>
      </p:sp>
    </p:spTree>
    <p:extLst>
      <p:ext uri="{BB962C8B-B14F-4D97-AF65-F5344CB8AC3E}">
        <p14:creationId xmlns:p14="http://schemas.microsoft.com/office/powerpoint/2010/main" val="2139940092"/>
      </p:ext>
    </p:extLst>
  </p:cSld>
  <p:clrMapOvr>
    <a:masterClrMapping/>
  </p:clrMapOvr>
</p:sld>
</file>

<file path=ppt/slides/slide1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194411-C025-4E24-946C-E184C4035938}"/>
              </a:ext>
            </a:extLst>
          </p:cNvPr>
          <p:cNvSpPr>
            <a:spLocks noGrp="1"/>
          </p:cNvSpPr>
          <p:nvPr>
            <p:ph type="title"/>
          </p:nvPr>
        </p:nvSpPr>
        <p:spPr/>
        <p:txBody>
          <a:bodyPr>
            <a:normAutofit/>
          </a:bodyPr>
          <a:lstStyle/>
          <a:p>
            <a:r>
              <a:rPr lang="fa-IR" sz="3600" dirty="0"/>
              <a:t>عناصر تشکیل دهنده ی قتل و صدمات بدنی شبه عمدی</a:t>
            </a:r>
            <a:endParaRPr lang="en-US" sz="3600" dirty="0"/>
          </a:p>
        </p:txBody>
      </p:sp>
      <p:sp>
        <p:nvSpPr>
          <p:cNvPr id="3" name="Content Placeholder 2">
            <a:extLst>
              <a:ext uri="{FF2B5EF4-FFF2-40B4-BE49-F238E27FC236}">
                <a16:creationId xmlns:a16="http://schemas.microsoft.com/office/drawing/2014/main" id="{82A88546-D4D9-463F-A52D-64C07DF9F800}"/>
              </a:ext>
            </a:extLst>
          </p:cNvPr>
          <p:cNvSpPr>
            <a:spLocks noGrp="1"/>
          </p:cNvSpPr>
          <p:nvPr>
            <p:ph idx="1"/>
          </p:nvPr>
        </p:nvSpPr>
        <p:spPr/>
        <p:txBody>
          <a:bodyPr>
            <a:normAutofit/>
          </a:bodyPr>
          <a:lstStyle/>
          <a:p>
            <a:r>
              <a:rPr lang="fa-IR" sz="3200" dirty="0"/>
              <a:t>ارکان متشکله ی آن عبارت است از: نتیجه ی حاصل از ارتکاب جرم به صورت </a:t>
            </a:r>
            <a:r>
              <a:rPr lang="fa-IR" sz="3200" b="1" dirty="0">
                <a:solidFill>
                  <a:srgbClr val="FF0000"/>
                </a:solidFill>
              </a:rPr>
              <a:t>فوت</a:t>
            </a:r>
            <a:r>
              <a:rPr lang="fa-IR" sz="3200" dirty="0"/>
              <a:t> یا </a:t>
            </a:r>
            <a:r>
              <a:rPr lang="fa-IR" sz="3200" b="1" dirty="0">
                <a:solidFill>
                  <a:srgbClr val="FF0000"/>
                </a:solidFill>
              </a:rPr>
              <a:t>صدمه</a:t>
            </a:r>
            <a:r>
              <a:rPr lang="fa-IR" sz="3200" dirty="0"/>
              <a:t> ی بدنی مصدوم یا مضروب. </a:t>
            </a:r>
          </a:p>
          <a:p>
            <a:r>
              <a:rPr lang="fa-IR" sz="3200" dirty="0"/>
              <a:t>در واقع، جرح یا ضرب وارده باید منتهی به فوت یا صدمه ی جسمانی مجنی علیه شود.</a:t>
            </a:r>
          </a:p>
          <a:p>
            <a:r>
              <a:rPr lang="fa-IR" sz="3200" dirty="0"/>
              <a:t>وضع سلامت مجنی علیه هنگام ورود صدمه تأثیری در ماهیت عمل مجرمانه ندارد.</a:t>
            </a:r>
          </a:p>
          <a:p>
            <a:r>
              <a:rPr lang="fa-IR" sz="3200" dirty="0"/>
              <a:t> </a:t>
            </a:r>
            <a:r>
              <a:rPr lang="fa-IR" sz="3200" dirty="0">
                <a:solidFill>
                  <a:srgbClr val="FF0000"/>
                </a:solidFill>
              </a:rPr>
              <a:t>فوت یا صدمه باید نتیجه ی مستقیم ضرب یا جرح باشد </a:t>
            </a:r>
            <a:r>
              <a:rPr lang="fa-IR" sz="3200" dirty="0"/>
              <a:t>اعم از اینکه مرگ فورا یا پس از مدتی کم و بیش طولانی حادث شده باشد.</a:t>
            </a:r>
            <a:endParaRPr lang="en-US" sz="3200" dirty="0"/>
          </a:p>
        </p:txBody>
      </p:sp>
    </p:spTree>
    <p:extLst>
      <p:ext uri="{BB962C8B-B14F-4D97-AF65-F5344CB8AC3E}">
        <p14:creationId xmlns:p14="http://schemas.microsoft.com/office/powerpoint/2010/main" val="4082856268"/>
      </p:ext>
    </p:extLst>
  </p:cSld>
  <p:clrMapOvr>
    <a:masterClrMapping/>
  </p:clrMapOvr>
</p:sld>
</file>

<file path=ppt/slides/slide1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764A75-7CAB-46C8-B4B8-43C55CAE1CBB}"/>
              </a:ext>
            </a:extLst>
          </p:cNvPr>
          <p:cNvSpPr>
            <a:spLocks noGrp="1"/>
          </p:cNvSpPr>
          <p:nvPr>
            <p:ph type="title"/>
          </p:nvPr>
        </p:nvSpPr>
        <p:spPr/>
        <p:txBody>
          <a:bodyPr/>
          <a:lstStyle/>
          <a:p>
            <a:r>
              <a:rPr lang="fa-IR" dirty="0"/>
              <a:t>رابطه ی علیت </a:t>
            </a:r>
            <a:endParaRPr lang="en-US" dirty="0"/>
          </a:p>
        </p:txBody>
      </p:sp>
      <p:sp>
        <p:nvSpPr>
          <p:cNvPr id="3" name="Content Placeholder 2">
            <a:extLst>
              <a:ext uri="{FF2B5EF4-FFF2-40B4-BE49-F238E27FC236}">
                <a16:creationId xmlns:a16="http://schemas.microsoft.com/office/drawing/2014/main" id="{FEBBF97A-B7DA-423F-807E-B00829885D75}"/>
              </a:ext>
            </a:extLst>
          </p:cNvPr>
          <p:cNvSpPr>
            <a:spLocks noGrp="1"/>
          </p:cNvSpPr>
          <p:nvPr>
            <p:ph idx="1"/>
          </p:nvPr>
        </p:nvSpPr>
        <p:spPr/>
        <p:txBody>
          <a:bodyPr/>
          <a:lstStyle/>
          <a:p>
            <a:r>
              <a:rPr lang="fa-IR" dirty="0"/>
              <a:t>بدیهی است بین ضرب و جرح وارده و فوت مجنی علیه یا صدمات بدنی او </a:t>
            </a:r>
            <a:r>
              <a:rPr lang="fa-IR" dirty="0">
                <a:solidFill>
                  <a:srgbClr val="FF0000"/>
                </a:solidFill>
              </a:rPr>
              <a:t>باید رابطه ی علیت مستقیم</a:t>
            </a:r>
            <a:r>
              <a:rPr lang="fa-IR" dirty="0"/>
              <a:t> وجود داشته باشد.</a:t>
            </a:r>
          </a:p>
          <a:p>
            <a:r>
              <a:rPr lang="fa-IR" dirty="0"/>
              <a:t>بدین ترتیب چنانچه مصدومی به دنبال ضرب و جرحی که منتهی به شکستن دست شده و کاملا درمان شدنی بوده، در اثر سوءمعالجه فوت کند، ماده ی ۴۹۲ قانون مجازات اسلامی در کانون توجه قرار می گیرد. </a:t>
            </a:r>
          </a:p>
          <a:p>
            <a:endParaRPr lang="fa-IR" dirty="0"/>
          </a:p>
          <a:p>
            <a:r>
              <a:rPr lang="fa-IR" b="1" dirty="0"/>
              <a:t>ماده ۴۹۲ قانون مجازات اسلامی </a:t>
            </a:r>
          </a:p>
          <a:p>
            <a:r>
              <a:rPr lang="fa-IR" dirty="0"/>
              <a:t>جنایت درصورتی موجب قصاص یا دیه است که نتیجه حاصله </a:t>
            </a:r>
            <a:r>
              <a:rPr lang="fa-IR" dirty="0">
                <a:solidFill>
                  <a:srgbClr val="FF0000"/>
                </a:solidFill>
              </a:rPr>
              <a:t>مستند به رفتار مرتکب </a:t>
            </a:r>
            <a:r>
              <a:rPr lang="fa-IR" dirty="0"/>
              <a:t>باشد اعم از آنکه به نحو </a:t>
            </a:r>
            <a:r>
              <a:rPr lang="fa-IR" dirty="0">
                <a:solidFill>
                  <a:srgbClr val="FF0000"/>
                </a:solidFill>
              </a:rPr>
              <a:t>مباشرت یا به تسبیب یا به اجتماع </a:t>
            </a:r>
            <a:r>
              <a:rPr lang="fa-IR" dirty="0"/>
              <a:t>آنها انجام شود.</a:t>
            </a:r>
          </a:p>
          <a:p>
            <a:endParaRPr lang="en-US" dirty="0"/>
          </a:p>
        </p:txBody>
      </p:sp>
    </p:spTree>
    <p:extLst>
      <p:ext uri="{BB962C8B-B14F-4D97-AF65-F5344CB8AC3E}">
        <p14:creationId xmlns:p14="http://schemas.microsoft.com/office/powerpoint/2010/main" val="1022623553"/>
      </p:ext>
    </p:extLst>
  </p:cSld>
  <p:clrMapOvr>
    <a:masterClrMapping/>
  </p:clrMapOvr>
</p:sld>
</file>

<file path=ppt/slides/slide1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3C6D7A-2C6A-48AC-B9FD-DB39B9A8FE2B}"/>
              </a:ext>
            </a:extLst>
          </p:cNvPr>
          <p:cNvSpPr>
            <a:spLocks noGrp="1"/>
          </p:cNvSpPr>
          <p:nvPr>
            <p:ph type="title"/>
          </p:nvPr>
        </p:nvSpPr>
        <p:spPr/>
        <p:txBody>
          <a:bodyPr/>
          <a:lstStyle/>
          <a:p>
            <a:r>
              <a:rPr lang="fa-IR" dirty="0"/>
              <a:t>مسئولیت قانونی پزشک و آثار آن</a:t>
            </a:r>
            <a:endParaRPr lang="en-US" dirty="0"/>
          </a:p>
        </p:txBody>
      </p:sp>
      <p:sp>
        <p:nvSpPr>
          <p:cNvPr id="3" name="Content Placeholder 2">
            <a:extLst>
              <a:ext uri="{FF2B5EF4-FFF2-40B4-BE49-F238E27FC236}">
                <a16:creationId xmlns:a16="http://schemas.microsoft.com/office/drawing/2014/main" id="{7D6F88BF-2E2E-4139-A57F-2EEDCF41ED68}"/>
              </a:ext>
            </a:extLst>
          </p:cNvPr>
          <p:cNvSpPr>
            <a:spLocks noGrp="1"/>
          </p:cNvSpPr>
          <p:nvPr>
            <p:ph idx="1"/>
          </p:nvPr>
        </p:nvSpPr>
        <p:spPr/>
        <p:txBody>
          <a:bodyPr/>
          <a:lstStyle/>
          <a:p>
            <a:r>
              <a:rPr lang="fa-IR" dirty="0"/>
              <a:t>معمولا تعهد قراردادی پزشک از مصادیق </a:t>
            </a:r>
            <a:r>
              <a:rPr lang="fa-IR" b="1" dirty="0">
                <a:solidFill>
                  <a:srgbClr val="FF0000"/>
                </a:solidFill>
              </a:rPr>
              <a:t>"تعهد به وسیله" </a:t>
            </a:r>
            <a:r>
              <a:rPr lang="fa-IR" dirty="0"/>
              <a:t>است و مسئولیت او با اثبات </a:t>
            </a:r>
            <a:r>
              <a:rPr lang="fa-IR" dirty="0">
                <a:solidFill>
                  <a:srgbClr val="FF0000"/>
                </a:solidFill>
              </a:rPr>
              <a:t>تقصیرش</a:t>
            </a:r>
            <a:r>
              <a:rPr lang="fa-IR" dirty="0"/>
              <a:t> تحقق می یابد؛</a:t>
            </a:r>
          </a:p>
          <a:p>
            <a:r>
              <a:rPr lang="fa-IR" dirty="0"/>
              <a:t>در مقابل، چنانچه مفاد قرارداد حاکی از "</a:t>
            </a:r>
            <a:r>
              <a:rPr lang="fa-IR" b="1" dirty="0">
                <a:solidFill>
                  <a:srgbClr val="FF0000"/>
                </a:solidFill>
              </a:rPr>
              <a:t>تعهد به نتیجه" </a:t>
            </a:r>
            <a:r>
              <a:rPr lang="fa-IR" dirty="0"/>
              <a:t>مثل پرداخت پول باشد مسئولیت </a:t>
            </a:r>
            <a:r>
              <a:rPr lang="fa-IR" dirty="0">
                <a:solidFill>
                  <a:srgbClr val="FF0000"/>
                </a:solidFill>
              </a:rPr>
              <a:t>بدون تقصیر </a:t>
            </a:r>
            <a:r>
              <a:rPr lang="fa-IR" dirty="0"/>
              <a:t>تحقق می یابد.</a:t>
            </a:r>
          </a:p>
          <a:p>
            <a:r>
              <a:rPr lang="fa-IR" dirty="0"/>
              <a:t>« بنا به نوشته ی ولتر، </a:t>
            </a:r>
            <a:r>
              <a:rPr lang="fa-IR" b="1" dirty="0">
                <a:solidFill>
                  <a:srgbClr val="FF0000"/>
                </a:solidFill>
              </a:rPr>
              <a:t>پزشک به مواظبت های خود تعهد می کند نه به شفای بیمار</a:t>
            </a:r>
            <a:r>
              <a:rPr lang="fa-IR" dirty="0"/>
              <a:t>. </a:t>
            </a:r>
          </a:p>
          <a:p>
            <a:r>
              <a:rPr lang="fa-IR" dirty="0"/>
              <a:t>پزشک کوشش خود را به جای می آورد و برای همین کار به او پول پرداخت میشود؛</a:t>
            </a:r>
          </a:p>
          <a:p>
            <a:r>
              <a:rPr lang="fa-IR" dirty="0"/>
              <a:t> بنابراین، بیمار زیاندیده یا وارث او باید بر طبق قواعد حقوق عمومی مسئولیت مدنی، تقصیر پزشک را اثبات کنند و لذا اگر پزشک سبب ورود خسارت باشد ضامن است.</a:t>
            </a:r>
            <a:endParaRPr lang="en-US" dirty="0"/>
          </a:p>
        </p:txBody>
      </p:sp>
    </p:spTree>
    <p:extLst>
      <p:ext uri="{BB962C8B-B14F-4D97-AF65-F5344CB8AC3E}">
        <p14:creationId xmlns:p14="http://schemas.microsoft.com/office/powerpoint/2010/main" val="1697203128"/>
      </p:ext>
    </p:extLst>
  </p:cSld>
  <p:clrMapOvr>
    <a:masterClrMapping/>
  </p:clrMapOvr>
</p:sld>
</file>

<file path=ppt/slides/slide1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3C6D7A-2C6A-48AC-B9FD-DB39B9A8FE2B}"/>
              </a:ext>
            </a:extLst>
          </p:cNvPr>
          <p:cNvSpPr>
            <a:spLocks noGrp="1"/>
          </p:cNvSpPr>
          <p:nvPr>
            <p:ph type="title"/>
          </p:nvPr>
        </p:nvSpPr>
        <p:spPr/>
        <p:txBody>
          <a:bodyPr/>
          <a:lstStyle/>
          <a:p>
            <a:r>
              <a:rPr lang="fa-IR" dirty="0"/>
              <a:t>مسئولیت قانونی پزشک و آثار آن</a:t>
            </a:r>
            <a:endParaRPr lang="en-US" dirty="0"/>
          </a:p>
        </p:txBody>
      </p:sp>
      <p:sp>
        <p:nvSpPr>
          <p:cNvPr id="3" name="Content Placeholder 2">
            <a:extLst>
              <a:ext uri="{FF2B5EF4-FFF2-40B4-BE49-F238E27FC236}">
                <a16:creationId xmlns:a16="http://schemas.microsoft.com/office/drawing/2014/main" id="{7D6F88BF-2E2E-4139-A57F-2EEDCF41ED68}"/>
              </a:ext>
            </a:extLst>
          </p:cNvPr>
          <p:cNvSpPr>
            <a:spLocks noGrp="1"/>
          </p:cNvSpPr>
          <p:nvPr>
            <p:ph idx="1"/>
          </p:nvPr>
        </p:nvSpPr>
        <p:spPr/>
        <p:txBody>
          <a:bodyPr>
            <a:normAutofit/>
          </a:bodyPr>
          <a:lstStyle/>
          <a:p>
            <a:r>
              <a:rPr lang="fa-IR" sz="3200" b="1" dirty="0">
                <a:solidFill>
                  <a:srgbClr val="FF0000"/>
                </a:solidFill>
              </a:rPr>
              <a:t>بنابر ماده ی ۲۹۵ </a:t>
            </a:r>
            <a:r>
              <a:rPr lang="fa-IR" sz="3200" dirty="0"/>
              <a:t>هرگاه کسی فعلی که انجام آن را بر عهده گرفته یا وظیفه ی خاصی را كه قانون بر عهده ی او گذاشته است، </a:t>
            </a:r>
            <a:r>
              <a:rPr lang="fa-IR" sz="3200" b="1" dirty="0">
                <a:solidFill>
                  <a:srgbClr val="FF0000"/>
                </a:solidFill>
              </a:rPr>
              <a:t>ترک</a:t>
            </a:r>
            <a:r>
              <a:rPr lang="fa-IR" sz="3200" dirty="0"/>
              <a:t> کند و به سبب آن، جنایتی واقع شود، چنانچه توانایی انجام آن فعل را داشته است جنایت حاصل به او </a:t>
            </a:r>
            <a:r>
              <a:rPr lang="fa-IR" sz="3200" dirty="0">
                <a:solidFill>
                  <a:srgbClr val="FF0000"/>
                </a:solidFill>
              </a:rPr>
              <a:t>مستند</a:t>
            </a:r>
            <a:r>
              <a:rPr lang="fa-IR" sz="3200" dirty="0"/>
              <a:t> می شود و حسب مورد عمدی، شبه عمدی، یا خطای محض است؛ مانند اینكه مادر یا دایه ای که شیردادن را بر عهده گرفته است، كودك را شیر ندهد یا پزشک یا پرستار وظیفه ی قانونی خود را ترک کند.</a:t>
            </a:r>
            <a:endParaRPr lang="en-US" sz="3200" dirty="0"/>
          </a:p>
        </p:txBody>
      </p:sp>
    </p:spTree>
    <p:extLst>
      <p:ext uri="{BB962C8B-B14F-4D97-AF65-F5344CB8AC3E}">
        <p14:creationId xmlns:p14="http://schemas.microsoft.com/office/powerpoint/2010/main" val="3185154519"/>
      </p:ext>
    </p:extLst>
  </p:cSld>
  <p:clrMapOvr>
    <a:masterClrMapping/>
  </p:clrMapOvr>
</p:sld>
</file>

<file path=ppt/slides/slide1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F3857F-3A7A-4FD9-917C-52867CC27B6E}"/>
              </a:ext>
            </a:extLst>
          </p:cNvPr>
          <p:cNvSpPr>
            <a:spLocks noGrp="1"/>
          </p:cNvSpPr>
          <p:nvPr>
            <p:ph type="title"/>
          </p:nvPr>
        </p:nvSpPr>
        <p:spPr/>
        <p:txBody>
          <a:bodyPr/>
          <a:lstStyle/>
          <a:p>
            <a:r>
              <a:rPr lang="fa-IR" dirty="0">
                <a:effectLst/>
              </a:rPr>
              <a:t>تعهد به وسیله و تعهد به نتيجه </a:t>
            </a:r>
            <a:endParaRPr lang="en-US" dirty="0"/>
          </a:p>
        </p:txBody>
      </p:sp>
      <p:sp>
        <p:nvSpPr>
          <p:cNvPr id="3" name="Content Placeholder 2">
            <a:extLst>
              <a:ext uri="{FF2B5EF4-FFF2-40B4-BE49-F238E27FC236}">
                <a16:creationId xmlns:a16="http://schemas.microsoft.com/office/drawing/2014/main" id="{770B2005-A8A2-4D41-8FD3-CB067684823D}"/>
              </a:ext>
            </a:extLst>
          </p:cNvPr>
          <p:cNvSpPr>
            <a:spLocks noGrp="1"/>
          </p:cNvSpPr>
          <p:nvPr>
            <p:ph idx="1"/>
          </p:nvPr>
        </p:nvSpPr>
        <p:spPr/>
        <p:txBody>
          <a:bodyPr/>
          <a:lstStyle/>
          <a:p>
            <a:pPr rtl="1"/>
            <a:r>
              <a:rPr lang="fa-IR" dirty="0">
                <a:solidFill>
                  <a:srgbClr val="FF0000"/>
                </a:solidFill>
                <a:effectLst/>
              </a:rPr>
              <a:t>تعهد به وسیله </a:t>
            </a:r>
            <a:r>
              <a:rPr lang="en-US" dirty="0">
                <a:effectLst/>
              </a:rPr>
              <a:t>(</a:t>
            </a:r>
            <a:r>
              <a:rPr lang="en-US" dirty="0">
                <a:effectLst/>
                <a:latin typeface="Calibri" panose="020F0502020204030204" pitchFamily="34" charset="0"/>
              </a:rPr>
              <a:t>obligation means) </a:t>
            </a:r>
            <a:r>
              <a:rPr lang="fa-IR" dirty="0">
                <a:effectLst/>
                <a:latin typeface="Calibri" panose="020F0502020204030204" pitchFamily="34" charset="0"/>
              </a:rPr>
              <a:t> </a:t>
            </a:r>
            <a:r>
              <a:rPr lang="fa-IR" dirty="0">
                <a:effectLst/>
              </a:rPr>
              <a:t>در «تعهد به وسيله» متعهد ملتزم مي‌گردد در حد امكانات و توان خود تا </a:t>
            </a:r>
            <a:r>
              <a:rPr lang="fa-IR" dirty="0">
                <a:solidFill>
                  <a:srgbClr val="FF0000"/>
                </a:solidFill>
                <a:effectLst/>
              </a:rPr>
              <a:t>وسيله رسيدن به نتيجه را فراهم كند </a:t>
            </a:r>
            <a:r>
              <a:rPr lang="fa-IR" dirty="0">
                <a:effectLst/>
              </a:rPr>
              <a:t>و تعهدی برای رسیدن به هدف ندارد . مثل تعهد موسسه آموزشی به قبولی دانش آموز در آزمون دانشگاه، تعهد پزشک, تعهد وکیل و...</a:t>
            </a:r>
            <a:endParaRPr lang="fa-IR" dirty="0"/>
          </a:p>
          <a:p>
            <a:pPr rtl="1"/>
            <a:r>
              <a:rPr lang="fa-IR" dirty="0">
                <a:solidFill>
                  <a:srgbClr val="FF0000"/>
                </a:solidFill>
                <a:effectLst/>
              </a:rPr>
              <a:t>تعهد به نتيجه </a:t>
            </a:r>
            <a:r>
              <a:rPr lang="en-US" dirty="0">
                <a:effectLst/>
              </a:rPr>
              <a:t>(</a:t>
            </a:r>
            <a:r>
              <a:rPr lang="en-US" dirty="0">
                <a:effectLst/>
                <a:latin typeface="Calibri" panose="020F0502020204030204" pitchFamily="34" charset="0"/>
              </a:rPr>
              <a:t>obligation de </a:t>
            </a:r>
            <a:r>
              <a:rPr lang="en-US" dirty="0" err="1">
                <a:effectLst/>
                <a:latin typeface="Calibri" panose="020F0502020204030204" pitchFamily="34" charset="0"/>
              </a:rPr>
              <a:t>résultat</a:t>
            </a:r>
            <a:r>
              <a:rPr lang="en-US" dirty="0">
                <a:effectLst/>
                <a:latin typeface="Calibri" panose="020F0502020204030204" pitchFamily="34" charset="0"/>
              </a:rPr>
              <a:t>)</a:t>
            </a:r>
            <a:r>
              <a:rPr lang="fa-IR" dirty="0">
                <a:effectLst/>
                <a:latin typeface="Calibri" panose="020F0502020204030204" pitchFamily="34" charset="0"/>
              </a:rPr>
              <a:t> </a:t>
            </a:r>
            <a:r>
              <a:rPr lang="fa-IR" dirty="0">
                <a:effectLst/>
              </a:rPr>
              <a:t>تعهدي است كه متعهد ملتزم به فراهم آوردن </a:t>
            </a:r>
            <a:r>
              <a:rPr lang="fa-IR" dirty="0">
                <a:solidFill>
                  <a:srgbClr val="FF0000"/>
                </a:solidFill>
                <a:effectLst/>
              </a:rPr>
              <a:t>عمل و نتيجه </a:t>
            </a:r>
            <a:r>
              <a:rPr lang="fa-IR" dirty="0">
                <a:effectLst/>
              </a:rPr>
              <a:t>معينی است: متعهد زمانی از تعهد و مسوولیت مبری می شود که آنچه را بر ذمه گرفته بی کم وکاست صورت دهد. مانند تعهد یک کفاش به تعمیر یک کفش. تعهد به ساخت بنا، تعهد به نقاشی ساختمان و... همگی از تعهدات به نتیجه هستند.</a:t>
            </a:r>
            <a:endParaRPr lang="fa-IR" dirty="0"/>
          </a:p>
          <a:p>
            <a:endParaRPr lang="en-US" dirty="0"/>
          </a:p>
        </p:txBody>
      </p:sp>
    </p:spTree>
    <p:extLst>
      <p:ext uri="{BB962C8B-B14F-4D97-AF65-F5344CB8AC3E}">
        <p14:creationId xmlns:p14="http://schemas.microsoft.com/office/powerpoint/2010/main" val="1137509247"/>
      </p:ext>
    </p:extLst>
  </p:cSld>
  <p:clrMapOvr>
    <a:masterClrMapping/>
  </p:clrMapOvr>
</p:sld>
</file>

<file path=ppt/slides/slide1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6017F3-4DE5-484A-92AE-45164EDC32A5}"/>
              </a:ext>
            </a:extLst>
          </p:cNvPr>
          <p:cNvSpPr>
            <a:spLocks noGrp="1"/>
          </p:cNvSpPr>
          <p:nvPr>
            <p:ph type="title"/>
          </p:nvPr>
        </p:nvSpPr>
        <p:spPr/>
        <p:txBody>
          <a:bodyPr/>
          <a:lstStyle/>
          <a:p>
            <a:r>
              <a:rPr lang="fa-IR" dirty="0"/>
              <a:t>خطای پزشكی </a:t>
            </a:r>
            <a:endParaRPr lang="en-US" dirty="0"/>
          </a:p>
        </p:txBody>
      </p:sp>
      <p:sp>
        <p:nvSpPr>
          <p:cNvPr id="3" name="Content Placeholder 2">
            <a:extLst>
              <a:ext uri="{FF2B5EF4-FFF2-40B4-BE49-F238E27FC236}">
                <a16:creationId xmlns:a16="http://schemas.microsoft.com/office/drawing/2014/main" id="{1190348A-1F96-4BFD-B506-455FF6DF14A4}"/>
              </a:ext>
            </a:extLst>
          </p:cNvPr>
          <p:cNvSpPr>
            <a:spLocks noGrp="1"/>
          </p:cNvSpPr>
          <p:nvPr>
            <p:ph idx="1"/>
          </p:nvPr>
        </p:nvSpPr>
        <p:spPr/>
        <p:txBody>
          <a:bodyPr>
            <a:normAutofit/>
          </a:bodyPr>
          <a:lstStyle/>
          <a:p>
            <a:r>
              <a:rPr lang="fa-IR" sz="3200" b="1" dirty="0">
                <a:solidFill>
                  <a:srgbClr val="FF0000"/>
                </a:solidFill>
              </a:rPr>
              <a:t>خطای پزشکی </a:t>
            </a:r>
            <a:r>
              <a:rPr lang="fa-IR" sz="3200" dirty="0"/>
              <a:t>در حقوق ایران باید در قالب </a:t>
            </a:r>
            <a:r>
              <a:rPr lang="fa-IR" sz="3200" dirty="0">
                <a:solidFill>
                  <a:srgbClr val="FF0000"/>
                </a:solidFill>
              </a:rPr>
              <a:t>تقصیر و قصور </a:t>
            </a:r>
            <a:r>
              <a:rPr lang="fa-IR" sz="3200" dirty="0"/>
              <a:t>قرار گیرد.</a:t>
            </a:r>
          </a:p>
          <a:p>
            <a:r>
              <a:rPr lang="fa-IR" sz="3200" dirty="0"/>
              <a:t> ماده ی ۱۴۵ قانون مجازات اسلامی میگوید: تحقق </a:t>
            </a:r>
            <a:r>
              <a:rPr lang="fa-IR" sz="3200" dirty="0">
                <a:solidFill>
                  <a:srgbClr val="FF0000"/>
                </a:solidFill>
              </a:rPr>
              <a:t>جرائم غیرعمدی</a:t>
            </a:r>
            <a:r>
              <a:rPr lang="fa-IR" sz="3200" dirty="0"/>
              <a:t>، منوط به </a:t>
            </a:r>
            <a:r>
              <a:rPr lang="fa-IR" sz="3200" dirty="0">
                <a:solidFill>
                  <a:srgbClr val="FF0000"/>
                </a:solidFill>
              </a:rPr>
              <a:t>احراز تقصیر </a:t>
            </a:r>
            <a:r>
              <a:rPr lang="fa-IR" sz="3200" dirty="0"/>
              <a:t>مرتكب است. </a:t>
            </a:r>
          </a:p>
          <a:p>
            <a:r>
              <a:rPr lang="fa-IR" sz="3200" dirty="0"/>
              <a:t>در جنایات غیرعمدی اعم از شبه عمدی و خطای محض مقررات کتاب </a:t>
            </a:r>
            <a:r>
              <a:rPr lang="fa-IR" sz="3200" dirty="0">
                <a:solidFill>
                  <a:srgbClr val="FF0000"/>
                </a:solidFill>
              </a:rPr>
              <a:t>قصاص و دیات </a:t>
            </a:r>
            <a:r>
              <a:rPr lang="fa-IR" sz="3200" dirty="0"/>
              <a:t>اعمال میشود.</a:t>
            </a:r>
          </a:p>
          <a:p>
            <a:r>
              <a:rPr lang="fa-IR" sz="3200" dirty="0"/>
              <a:t>تبصره. تقصیر اعم از </a:t>
            </a:r>
            <a:r>
              <a:rPr lang="fa-IR" sz="3200" dirty="0">
                <a:solidFill>
                  <a:srgbClr val="FF0000"/>
                </a:solidFill>
              </a:rPr>
              <a:t>بی احتیاطی و بی مبالاتی </a:t>
            </a:r>
            <a:r>
              <a:rPr lang="fa-IR" sz="3200" dirty="0"/>
              <a:t>است. </a:t>
            </a:r>
          </a:p>
          <a:p>
            <a:r>
              <a:rPr lang="fa-IR" sz="3200" dirty="0"/>
              <a:t>مسامحه، غفلت، نداشتن مهارت و رعایت نکردن نظامات دولتی و مانند آنها، حسب مورد، </a:t>
            </a:r>
            <a:r>
              <a:rPr lang="fa-IR" sz="3200" dirty="0">
                <a:solidFill>
                  <a:srgbClr val="FF0000"/>
                </a:solidFill>
              </a:rPr>
              <a:t>از</a:t>
            </a:r>
            <a:r>
              <a:rPr lang="fa-IR" sz="3200" dirty="0"/>
              <a:t> </a:t>
            </a:r>
            <a:r>
              <a:rPr lang="fa-IR" sz="3200" dirty="0">
                <a:solidFill>
                  <a:srgbClr val="FF0000"/>
                </a:solidFill>
              </a:rPr>
              <a:t>مصادیق</a:t>
            </a:r>
            <a:r>
              <a:rPr lang="fa-IR" sz="3200" dirty="0"/>
              <a:t> بی احتیاطی یا بی مبالاتی محسوب می شود.</a:t>
            </a:r>
            <a:endParaRPr lang="en-US" sz="3200" dirty="0"/>
          </a:p>
        </p:txBody>
      </p:sp>
    </p:spTree>
    <p:extLst>
      <p:ext uri="{BB962C8B-B14F-4D97-AF65-F5344CB8AC3E}">
        <p14:creationId xmlns:p14="http://schemas.microsoft.com/office/powerpoint/2010/main" val="2391992948"/>
      </p:ext>
    </p:extLst>
  </p:cSld>
  <p:clrMapOvr>
    <a:masterClrMapping/>
  </p:clrMapOvr>
</p:sld>
</file>

<file path=ppt/slides/slide1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D2B044-0A5F-401A-95E8-42743DE52C11}"/>
              </a:ext>
            </a:extLst>
          </p:cNvPr>
          <p:cNvSpPr>
            <a:spLocks noGrp="1"/>
          </p:cNvSpPr>
          <p:nvPr>
            <p:ph type="title"/>
          </p:nvPr>
        </p:nvSpPr>
        <p:spPr/>
        <p:txBody>
          <a:bodyPr/>
          <a:lstStyle/>
          <a:p>
            <a:r>
              <a:rPr lang="fa-IR" dirty="0"/>
              <a:t>مفهوم و معیار سنجش خطای پزشکی</a:t>
            </a:r>
            <a:br>
              <a:rPr lang="fa-IR" dirty="0"/>
            </a:br>
            <a:r>
              <a:rPr lang="fa-IR" sz="2800" dirty="0">
                <a:solidFill>
                  <a:srgbClr val="FF0000"/>
                </a:solidFill>
              </a:rPr>
              <a:t>خطای شغلی و خطای عادی </a:t>
            </a:r>
            <a:endParaRPr lang="en-US" dirty="0">
              <a:solidFill>
                <a:srgbClr val="FF0000"/>
              </a:solidFill>
            </a:endParaRPr>
          </a:p>
        </p:txBody>
      </p:sp>
      <p:sp>
        <p:nvSpPr>
          <p:cNvPr id="3" name="Content Placeholder 2">
            <a:extLst>
              <a:ext uri="{FF2B5EF4-FFF2-40B4-BE49-F238E27FC236}">
                <a16:creationId xmlns:a16="http://schemas.microsoft.com/office/drawing/2014/main" id="{A752E5BC-592D-4B8B-9032-3417D9C23165}"/>
              </a:ext>
            </a:extLst>
          </p:cNvPr>
          <p:cNvSpPr>
            <a:spLocks noGrp="1"/>
          </p:cNvSpPr>
          <p:nvPr>
            <p:ph idx="1"/>
          </p:nvPr>
        </p:nvSpPr>
        <p:spPr/>
        <p:txBody>
          <a:bodyPr/>
          <a:lstStyle/>
          <a:p>
            <a:r>
              <a:rPr lang="fa-IR" sz="3200" dirty="0"/>
              <a:t>حقوقدانان میان خطای شغلی و خطای عادی تفکیک قائل می شوند.</a:t>
            </a:r>
          </a:p>
          <a:p>
            <a:r>
              <a:rPr lang="fa-IR" sz="3200" b="1" dirty="0">
                <a:solidFill>
                  <a:srgbClr val="FF0000"/>
                </a:solidFill>
              </a:rPr>
              <a:t>خطای حرفه ای، </a:t>
            </a:r>
            <a:r>
              <a:rPr lang="fa-IR" sz="3200" dirty="0"/>
              <a:t>تخلف از موازین و الزاماتی است که در یک حرفه، صاحب فن باید آن را انجام دهد.</a:t>
            </a:r>
          </a:p>
          <a:p>
            <a:r>
              <a:rPr lang="fa-IR" sz="3200" b="1" dirty="0">
                <a:solidFill>
                  <a:srgbClr val="FF0000"/>
                </a:solidFill>
              </a:rPr>
              <a:t>خطای عاد</a:t>
            </a:r>
            <a:r>
              <a:rPr lang="fa-IR" sz="3200" dirty="0">
                <a:solidFill>
                  <a:srgbClr val="FF0000"/>
                </a:solidFill>
              </a:rPr>
              <a:t>ی، </a:t>
            </a:r>
            <a:r>
              <a:rPr lang="fa-IR" sz="3200" dirty="0"/>
              <a:t>تخلف از اصول و قواعد عمومی است، بدون اینکه ربطی به حرفه ی خطاکار داشته باشد.</a:t>
            </a:r>
          </a:p>
          <a:p>
            <a:r>
              <a:rPr lang="fa-IR" sz="3200" dirty="0"/>
              <a:t>ثمره ی تفکیک خطای شغلی از خطای معمولی این است که برای تشخیص خطای شغلی، باید به </a:t>
            </a:r>
            <a:r>
              <a:rPr lang="fa-IR" sz="3200" dirty="0">
                <a:solidFill>
                  <a:srgbClr val="FF0000"/>
                </a:solidFill>
              </a:rPr>
              <a:t>عرف صاحبان حرفه </a:t>
            </a:r>
            <a:r>
              <a:rPr lang="fa-IR" sz="3200" dirty="0"/>
              <a:t>رجوع کرد ولی خطای عادی را باید با </a:t>
            </a:r>
            <a:r>
              <a:rPr lang="fa-IR" sz="3200" dirty="0">
                <a:solidFill>
                  <a:srgbClr val="FF0000"/>
                </a:solidFill>
              </a:rPr>
              <a:t>عرف عام </a:t>
            </a:r>
            <a:r>
              <a:rPr lang="fa-IR" sz="3200" dirty="0"/>
              <a:t>سنجید</a:t>
            </a:r>
            <a:r>
              <a:rPr lang="fa-IR" dirty="0"/>
              <a:t>. </a:t>
            </a:r>
            <a:endParaRPr lang="en-US" dirty="0"/>
          </a:p>
        </p:txBody>
      </p:sp>
    </p:spTree>
    <p:extLst>
      <p:ext uri="{BB962C8B-B14F-4D97-AF65-F5344CB8AC3E}">
        <p14:creationId xmlns:p14="http://schemas.microsoft.com/office/powerpoint/2010/main" val="117229889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51770C-5610-4B84-8610-A90B473C9423}"/>
              </a:ext>
            </a:extLst>
          </p:cNvPr>
          <p:cNvSpPr>
            <a:spLocks noGrp="1"/>
          </p:cNvSpPr>
          <p:nvPr>
            <p:ph type="title"/>
          </p:nvPr>
        </p:nvSpPr>
        <p:spPr/>
        <p:txBody>
          <a:bodyPr/>
          <a:lstStyle/>
          <a:p>
            <a:endParaRPr lang="en-US" dirty="0"/>
          </a:p>
        </p:txBody>
      </p:sp>
      <p:graphicFrame>
        <p:nvGraphicFramePr>
          <p:cNvPr id="4" name="Content Placeholder 3">
            <a:extLst>
              <a:ext uri="{FF2B5EF4-FFF2-40B4-BE49-F238E27FC236}">
                <a16:creationId xmlns:a16="http://schemas.microsoft.com/office/drawing/2014/main" id="{837FB57F-1CD8-4376-A8F0-A74C128077F5}"/>
              </a:ext>
            </a:extLst>
          </p:cNvPr>
          <p:cNvGraphicFramePr>
            <a:graphicFrameLocks noGrp="1"/>
          </p:cNvGraphicFramePr>
          <p:nvPr>
            <p:ph idx="1"/>
            <p:extLst>
              <p:ext uri="{D42A27DB-BD31-4B8C-83A1-F6EECF244321}">
                <p14:modId xmlns:p14="http://schemas.microsoft.com/office/powerpoint/2010/main" val="3777751352"/>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92035632"/>
      </p:ext>
    </p:extLst>
  </p:cSld>
  <p:clrMapOvr>
    <a:masterClrMapping/>
  </p:clrMapOvr>
</p:sld>
</file>

<file path=ppt/slides/slide1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D2B044-0A5F-401A-95E8-42743DE52C11}"/>
              </a:ext>
            </a:extLst>
          </p:cNvPr>
          <p:cNvSpPr>
            <a:spLocks noGrp="1"/>
          </p:cNvSpPr>
          <p:nvPr>
            <p:ph type="title"/>
          </p:nvPr>
        </p:nvSpPr>
        <p:spPr/>
        <p:txBody>
          <a:bodyPr/>
          <a:lstStyle/>
          <a:p>
            <a:r>
              <a:rPr lang="fa-IR" dirty="0"/>
              <a:t>مفهوم و معیار سنجش خطای پزشکی</a:t>
            </a:r>
            <a:br>
              <a:rPr lang="fa-IR" dirty="0"/>
            </a:br>
            <a:r>
              <a:rPr lang="fa-IR" sz="2800" dirty="0">
                <a:solidFill>
                  <a:srgbClr val="FF0000"/>
                </a:solidFill>
              </a:rPr>
              <a:t>خطای شغلی و خطای عادی </a:t>
            </a:r>
            <a:endParaRPr lang="en-US" dirty="0">
              <a:solidFill>
                <a:srgbClr val="FF0000"/>
              </a:solidFill>
            </a:endParaRPr>
          </a:p>
        </p:txBody>
      </p:sp>
      <p:sp>
        <p:nvSpPr>
          <p:cNvPr id="3" name="Content Placeholder 2">
            <a:extLst>
              <a:ext uri="{FF2B5EF4-FFF2-40B4-BE49-F238E27FC236}">
                <a16:creationId xmlns:a16="http://schemas.microsoft.com/office/drawing/2014/main" id="{A752E5BC-592D-4B8B-9032-3417D9C23165}"/>
              </a:ext>
            </a:extLst>
          </p:cNvPr>
          <p:cNvSpPr>
            <a:spLocks noGrp="1"/>
          </p:cNvSpPr>
          <p:nvPr>
            <p:ph idx="1"/>
          </p:nvPr>
        </p:nvSpPr>
        <p:spPr/>
        <p:txBody>
          <a:bodyPr>
            <a:normAutofit/>
          </a:bodyPr>
          <a:lstStyle/>
          <a:p>
            <a:r>
              <a:rPr lang="fa-IR" sz="3600" dirty="0"/>
              <a:t>خروج از رفتار متعارف</a:t>
            </a:r>
            <a:r>
              <a:rPr lang="fa-IR" sz="3600" dirty="0">
                <a:solidFill>
                  <a:srgbClr val="FF0000"/>
                </a:solidFill>
              </a:rPr>
              <a:t> خطا </a:t>
            </a:r>
            <a:r>
              <a:rPr lang="fa-IR" sz="3600" dirty="0"/>
              <a:t>محسوب می شود.</a:t>
            </a:r>
          </a:p>
          <a:p>
            <a:r>
              <a:rPr lang="fa-IR" sz="3600" dirty="0">
                <a:solidFill>
                  <a:srgbClr val="FF0000"/>
                </a:solidFill>
              </a:rPr>
              <a:t>معیار عمومی </a:t>
            </a:r>
            <a:r>
              <a:rPr lang="fa-IR" sz="3600" dirty="0"/>
              <a:t>برای سنجش خطای یک شخص متعارف از </a:t>
            </a:r>
            <a:r>
              <a:rPr lang="fa-IR" sz="3600" dirty="0">
                <a:solidFill>
                  <a:srgbClr val="FF0000"/>
                </a:solidFill>
              </a:rPr>
              <a:t>عموم مردم </a:t>
            </a:r>
            <a:r>
              <a:rPr lang="fa-IR" sz="3600" dirty="0"/>
              <a:t>است (خواه خطا ناشی از عقد باشد یا ناشی از تقصیر).</a:t>
            </a:r>
          </a:p>
          <a:p>
            <a:endParaRPr lang="fa-IR" sz="3600" dirty="0"/>
          </a:p>
          <a:p>
            <a:r>
              <a:rPr lang="fa-IR" sz="3600" dirty="0"/>
              <a:t>درباره ی خطای پزشک، عمل او با </a:t>
            </a:r>
            <a:r>
              <a:rPr lang="fa-IR" sz="3600" dirty="0">
                <a:solidFill>
                  <a:srgbClr val="FF0000"/>
                </a:solidFill>
              </a:rPr>
              <a:t>رفتار یک پزشک متعارف </a:t>
            </a:r>
            <a:r>
              <a:rPr lang="fa-IR" sz="3600" dirty="0"/>
              <a:t>سنجیده میشود.</a:t>
            </a:r>
            <a:endParaRPr lang="en-US" sz="3600" dirty="0"/>
          </a:p>
        </p:txBody>
      </p:sp>
    </p:spTree>
    <p:extLst>
      <p:ext uri="{BB962C8B-B14F-4D97-AF65-F5344CB8AC3E}">
        <p14:creationId xmlns:p14="http://schemas.microsoft.com/office/powerpoint/2010/main" val="2326095797"/>
      </p:ext>
    </p:extLst>
  </p:cSld>
  <p:clrMapOvr>
    <a:masterClrMapping/>
  </p:clrMapOvr>
</p:sld>
</file>

<file path=ppt/slides/slide1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D2B044-0A5F-401A-95E8-42743DE52C11}"/>
              </a:ext>
            </a:extLst>
          </p:cNvPr>
          <p:cNvSpPr>
            <a:spLocks noGrp="1"/>
          </p:cNvSpPr>
          <p:nvPr>
            <p:ph type="title"/>
          </p:nvPr>
        </p:nvSpPr>
        <p:spPr/>
        <p:txBody>
          <a:bodyPr/>
          <a:lstStyle/>
          <a:p>
            <a:r>
              <a:rPr lang="fa-IR" dirty="0"/>
              <a:t>مفهوم و معیار سنجش خطای پزشکی</a:t>
            </a:r>
            <a:br>
              <a:rPr lang="fa-IR" dirty="0"/>
            </a:br>
            <a:r>
              <a:rPr lang="fa-IR" sz="2800" dirty="0">
                <a:solidFill>
                  <a:srgbClr val="FF0000"/>
                </a:solidFill>
              </a:rPr>
              <a:t>خطای شغلی و خطای عادی </a:t>
            </a:r>
            <a:endParaRPr lang="en-US" dirty="0">
              <a:solidFill>
                <a:srgbClr val="FF0000"/>
              </a:solidFill>
            </a:endParaRPr>
          </a:p>
        </p:txBody>
      </p:sp>
      <p:sp>
        <p:nvSpPr>
          <p:cNvPr id="3" name="Content Placeholder 2">
            <a:extLst>
              <a:ext uri="{FF2B5EF4-FFF2-40B4-BE49-F238E27FC236}">
                <a16:creationId xmlns:a16="http://schemas.microsoft.com/office/drawing/2014/main" id="{A752E5BC-592D-4B8B-9032-3417D9C23165}"/>
              </a:ext>
            </a:extLst>
          </p:cNvPr>
          <p:cNvSpPr>
            <a:spLocks noGrp="1"/>
          </p:cNvSpPr>
          <p:nvPr>
            <p:ph idx="1"/>
          </p:nvPr>
        </p:nvSpPr>
        <p:spPr/>
        <p:txBody>
          <a:bodyPr>
            <a:normAutofit/>
          </a:bodyPr>
          <a:lstStyle/>
          <a:p>
            <a:r>
              <a:rPr lang="fa-IR" sz="4400" dirty="0"/>
              <a:t>پزشکی که عمل جراحی یا درمان را انجام داده، ولی نتوانسته بیمار را نجات بخشد، وقتی مسئولیت دارد که ثابت شود مرگ بیمار در </a:t>
            </a:r>
            <a:r>
              <a:rPr lang="fa-IR" sz="4400" dirty="0">
                <a:solidFill>
                  <a:srgbClr val="FF0000"/>
                </a:solidFill>
              </a:rPr>
              <a:t>اثر تقصیر </a:t>
            </a:r>
            <a:r>
              <a:rPr lang="fa-IR" sz="4400" dirty="0"/>
              <a:t>او بوده است.</a:t>
            </a:r>
            <a:endParaRPr lang="en-US" sz="6000" dirty="0"/>
          </a:p>
        </p:txBody>
      </p:sp>
    </p:spTree>
    <p:extLst>
      <p:ext uri="{BB962C8B-B14F-4D97-AF65-F5344CB8AC3E}">
        <p14:creationId xmlns:p14="http://schemas.microsoft.com/office/powerpoint/2010/main" val="2338195118"/>
      </p:ext>
    </p:extLst>
  </p:cSld>
  <p:clrMapOvr>
    <a:masterClrMapping/>
  </p:clrMapOvr>
</p:sld>
</file>

<file path=ppt/slides/slide1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1EE540-6F49-4226-9FE7-BB7926FB995E}"/>
              </a:ext>
            </a:extLst>
          </p:cNvPr>
          <p:cNvSpPr>
            <a:spLocks noGrp="1"/>
          </p:cNvSpPr>
          <p:nvPr>
            <p:ph type="title"/>
          </p:nvPr>
        </p:nvSpPr>
        <p:spPr/>
        <p:txBody>
          <a:bodyPr/>
          <a:lstStyle/>
          <a:p>
            <a:r>
              <a:rPr lang="fa-IR" dirty="0"/>
              <a:t>مصادیق عمومی خطای پزشک</a:t>
            </a:r>
            <a:endParaRPr lang="en-US" dirty="0"/>
          </a:p>
        </p:txBody>
      </p:sp>
      <p:graphicFrame>
        <p:nvGraphicFramePr>
          <p:cNvPr id="4" name="Content Placeholder 3">
            <a:extLst>
              <a:ext uri="{FF2B5EF4-FFF2-40B4-BE49-F238E27FC236}">
                <a16:creationId xmlns:a16="http://schemas.microsoft.com/office/drawing/2014/main" id="{4838B0B5-39F6-4CF8-AED0-B2794DEAE752}"/>
              </a:ext>
            </a:extLst>
          </p:cNvPr>
          <p:cNvGraphicFramePr>
            <a:graphicFrameLocks noGrp="1"/>
          </p:cNvGraphicFramePr>
          <p:nvPr>
            <p:ph idx="1"/>
            <p:extLst>
              <p:ext uri="{D42A27DB-BD31-4B8C-83A1-F6EECF244321}">
                <p14:modId xmlns:p14="http://schemas.microsoft.com/office/powerpoint/2010/main" val="209102739"/>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215286901"/>
      </p:ext>
    </p:extLst>
  </p:cSld>
  <p:clrMapOvr>
    <a:masterClrMapping/>
  </p:clrMapOvr>
</p:sld>
</file>

<file path=ppt/slides/slide1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D7969E-0A1A-4978-8811-D892E08DD6BA}"/>
              </a:ext>
            </a:extLst>
          </p:cNvPr>
          <p:cNvSpPr>
            <a:spLocks noGrp="1"/>
          </p:cNvSpPr>
          <p:nvPr>
            <p:ph type="title"/>
          </p:nvPr>
        </p:nvSpPr>
        <p:spPr/>
        <p:txBody>
          <a:bodyPr/>
          <a:lstStyle/>
          <a:p>
            <a:r>
              <a:rPr lang="fa-IR" dirty="0"/>
              <a:t>مرحله ی تشخیص</a:t>
            </a:r>
            <a:endParaRPr lang="en-US" dirty="0"/>
          </a:p>
        </p:txBody>
      </p:sp>
      <p:sp>
        <p:nvSpPr>
          <p:cNvPr id="3" name="Content Placeholder 2">
            <a:extLst>
              <a:ext uri="{FF2B5EF4-FFF2-40B4-BE49-F238E27FC236}">
                <a16:creationId xmlns:a16="http://schemas.microsoft.com/office/drawing/2014/main" id="{F1B59F53-A71B-49BA-BF60-F290705E655F}"/>
              </a:ext>
            </a:extLst>
          </p:cNvPr>
          <p:cNvSpPr>
            <a:spLocks noGrp="1"/>
          </p:cNvSpPr>
          <p:nvPr>
            <p:ph idx="1"/>
          </p:nvPr>
        </p:nvSpPr>
        <p:spPr/>
        <p:txBody>
          <a:bodyPr/>
          <a:lstStyle/>
          <a:p>
            <a:r>
              <a:rPr lang="fa-IR" dirty="0"/>
              <a:t>الف. برخی از فقها اعتقاد دارند که ضمان پزشک، در صورتی است </a:t>
            </a:r>
            <a:r>
              <a:rPr lang="fa-IR" dirty="0">
                <a:solidFill>
                  <a:srgbClr val="FF0000"/>
                </a:solidFill>
              </a:rPr>
              <a:t>که بیمار، به قول طبیب مغرور شده باشد</a:t>
            </a:r>
            <a:r>
              <a:rPr lang="fa-IR" dirty="0"/>
              <a:t>؛ اما </a:t>
            </a:r>
            <a:r>
              <a:rPr lang="fa-IR" b="1" dirty="0">
                <a:solidFill>
                  <a:srgbClr val="FF0000"/>
                </a:solidFill>
              </a:rPr>
              <a:t>اگر</a:t>
            </a:r>
            <a:r>
              <a:rPr lang="fa-IR" dirty="0"/>
              <a:t> بیمار با </a:t>
            </a:r>
            <a:r>
              <a:rPr lang="fa-IR" dirty="0">
                <a:solidFill>
                  <a:srgbClr val="FF0000"/>
                </a:solidFill>
              </a:rPr>
              <a:t>احتمال</a:t>
            </a:r>
            <a:r>
              <a:rPr lang="fa-IR" dirty="0"/>
              <a:t> اشتباه پزشک در تشخیص بیماری و تجویز دارو، </a:t>
            </a:r>
            <a:r>
              <a:rPr lang="fa-IR" dirty="0">
                <a:solidFill>
                  <a:srgbClr val="FF0000"/>
                </a:solidFill>
              </a:rPr>
              <a:t>خودش</a:t>
            </a:r>
            <a:r>
              <a:rPr lang="fa-IR" dirty="0"/>
              <a:t> دارو را بخورد یا تزریق کند، پزشک ضامن نیست. </a:t>
            </a:r>
          </a:p>
          <a:p>
            <a:r>
              <a:rPr lang="fa-IR" dirty="0"/>
              <a:t>عده ای دیگر از فقها نیز معتقدند هنگامی که پزشک با قاطعیت و ایجاد اطمینان در بیمار به بهبودی بیماری، او را به نوشیدن دارو امر کند، براساس </a:t>
            </a:r>
            <a:r>
              <a:rPr lang="fa-IR" dirty="0">
                <a:solidFill>
                  <a:srgbClr val="FF0000"/>
                </a:solidFill>
              </a:rPr>
              <a:t>قاعده ی غرور</a:t>
            </a:r>
            <a:r>
              <a:rPr lang="fa-IR" dirty="0"/>
              <a:t>، ضامن است.</a:t>
            </a:r>
          </a:p>
          <a:p>
            <a:endParaRPr lang="fa-IR" dirty="0"/>
          </a:p>
          <a:p>
            <a:r>
              <a:rPr lang="fa-IR" b="1" dirty="0">
                <a:solidFill>
                  <a:srgbClr val="FF0000"/>
                </a:solidFill>
              </a:rPr>
              <a:t>قاعده غرور: </a:t>
            </a:r>
            <a:r>
              <a:rPr lang="fa-IR" dirty="0"/>
              <a:t>هرگاه از شخصى عملى صادر گردد كه باعث </a:t>
            </a:r>
            <a:r>
              <a:rPr lang="fa-IR" dirty="0">
                <a:solidFill>
                  <a:srgbClr val="FF0000"/>
                </a:solidFill>
              </a:rPr>
              <a:t>فريب</a:t>
            </a:r>
            <a:r>
              <a:rPr lang="fa-IR" dirty="0"/>
              <a:t> خوردن شخص ديگر بشود، و از اين رهگذر، ضرر و زيانى متوجه او گردد، شخص نخست به موجب اين قاعده ضامن است و بايد از عهده خسارت وارد برآيد. شخص اول را «</a:t>
            </a:r>
            <a:r>
              <a:rPr lang="fa-IR" b="1" dirty="0">
                <a:solidFill>
                  <a:srgbClr val="FF0000"/>
                </a:solidFill>
              </a:rPr>
              <a:t>غارّ</a:t>
            </a:r>
            <a:r>
              <a:rPr lang="fa-IR" dirty="0"/>
              <a:t>» (فريب دهنده) و شخص دوم را «</a:t>
            </a:r>
            <a:r>
              <a:rPr lang="fa-IR" b="1" dirty="0">
                <a:solidFill>
                  <a:srgbClr val="FF0000"/>
                </a:solidFill>
              </a:rPr>
              <a:t>مغرور</a:t>
            </a:r>
            <a:r>
              <a:rPr lang="fa-IR" dirty="0"/>
              <a:t>» (فريب خورده) و اين قاعده را «</a:t>
            </a:r>
            <a:r>
              <a:rPr lang="fa-IR" b="1" dirty="0">
                <a:solidFill>
                  <a:srgbClr val="FF0000"/>
                </a:solidFill>
              </a:rPr>
              <a:t>قاعده غرور</a:t>
            </a:r>
            <a:r>
              <a:rPr lang="fa-IR" dirty="0"/>
              <a:t>» مى‌گويند.</a:t>
            </a:r>
            <a:endParaRPr lang="en-US" dirty="0"/>
          </a:p>
        </p:txBody>
      </p:sp>
    </p:spTree>
    <p:extLst>
      <p:ext uri="{BB962C8B-B14F-4D97-AF65-F5344CB8AC3E}">
        <p14:creationId xmlns:p14="http://schemas.microsoft.com/office/powerpoint/2010/main" val="3774265367"/>
      </p:ext>
    </p:extLst>
  </p:cSld>
  <p:clrMapOvr>
    <a:masterClrMapping/>
  </p:clrMapOvr>
</p:sld>
</file>

<file path=ppt/slides/slide1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3D962E-F653-45B8-A4FF-07FBDC1CE9F7}"/>
              </a:ext>
            </a:extLst>
          </p:cNvPr>
          <p:cNvSpPr>
            <a:spLocks noGrp="1"/>
          </p:cNvSpPr>
          <p:nvPr>
            <p:ph type="title"/>
          </p:nvPr>
        </p:nvSpPr>
        <p:spPr/>
        <p:txBody>
          <a:bodyPr/>
          <a:lstStyle/>
          <a:p>
            <a:r>
              <a:rPr lang="fa-IR" dirty="0"/>
              <a:t>خطای در معالجه</a:t>
            </a:r>
            <a:endParaRPr lang="en-US" dirty="0"/>
          </a:p>
        </p:txBody>
      </p:sp>
      <p:sp>
        <p:nvSpPr>
          <p:cNvPr id="3" name="Content Placeholder 2">
            <a:extLst>
              <a:ext uri="{FF2B5EF4-FFF2-40B4-BE49-F238E27FC236}">
                <a16:creationId xmlns:a16="http://schemas.microsoft.com/office/drawing/2014/main" id="{E6180031-1A53-400C-AEB5-41E6A0F57B1C}"/>
              </a:ext>
            </a:extLst>
          </p:cNvPr>
          <p:cNvSpPr>
            <a:spLocks noGrp="1"/>
          </p:cNvSpPr>
          <p:nvPr>
            <p:ph idx="1"/>
          </p:nvPr>
        </p:nvSpPr>
        <p:spPr/>
        <p:txBody>
          <a:bodyPr>
            <a:normAutofit/>
          </a:bodyPr>
          <a:lstStyle/>
          <a:p>
            <a:pPr marL="0" indent="0">
              <a:buNone/>
            </a:pPr>
            <a:r>
              <a:rPr lang="fa-IR" sz="4000" dirty="0"/>
              <a:t>پزشک در معالجه ی بیمار، باید </a:t>
            </a:r>
            <a:r>
              <a:rPr lang="fa-IR" sz="4000" dirty="0">
                <a:solidFill>
                  <a:srgbClr val="FF0000"/>
                </a:solidFill>
              </a:rPr>
              <a:t>اصول مسلم پزشکی </a:t>
            </a:r>
            <a:r>
              <a:rPr lang="fa-IR" sz="4000" dirty="0"/>
              <a:t>را رعایت کند.</a:t>
            </a:r>
          </a:p>
          <a:p>
            <a:pPr marL="0" indent="0">
              <a:buNone/>
            </a:pPr>
            <a:r>
              <a:rPr lang="fa-IR" sz="4000" dirty="0"/>
              <a:t> اگر پزشک در انتخاب معالجه از نظریات </a:t>
            </a:r>
            <a:r>
              <a:rPr lang="fa-IR" sz="4000" dirty="0">
                <a:solidFill>
                  <a:srgbClr val="FF0000"/>
                </a:solidFill>
              </a:rPr>
              <a:t>استادان فن طب </a:t>
            </a:r>
            <a:r>
              <a:rPr lang="fa-IR" sz="4000" dirty="0"/>
              <a:t>تبعیت کرده باشد و به موفقیتی نایل نشود عدم توفیق او خطا محسوب نمی شود، بلکه </a:t>
            </a:r>
            <a:r>
              <a:rPr lang="fa-IR" sz="4000" dirty="0">
                <a:solidFill>
                  <a:srgbClr val="FF0000"/>
                </a:solidFill>
              </a:rPr>
              <a:t>نقص در علوم پزشکی </a:t>
            </a:r>
            <a:r>
              <a:rPr lang="fa-IR" sz="4000" dirty="0"/>
              <a:t>است که به حد کمال نرسیده است؛ ولی انجام مطالعه یا عمل جراحی که بین </a:t>
            </a:r>
            <a:r>
              <a:rPr lang="fa-IR" sz="4000" dirty="0">
                <a:solidFill>
                  <a:srgbClr val="FF0000"/>
                </a:solidFill>
              </a:rPr>
              <a:t>اطبا متروک </a:t>
            </a:r>
            <a:r>
              <a:rPr lang="fa-IR" sz="4000" dirty="0"/>
              <a:t>شده است، خطایی است که منجر به مسئولیت پزشک می شود.</a:t>
            </a:r>
            <a:endParaRPr lang="en-US" sz="4000" dirty="0"/>
          </a:p>
        </p:txBody>
      </p:sp>
    </p:spTree>
    <p:extLst>
      <p:ext uri="{BB962C8B-B14F-4D97-AF65-F5344CB8AC3E}">
        <p14:creationId xmlns:p14="http://schemas.microsoft.com/office/powerpoint/2010/main" val="2381322535"/>
      </p:ext>
    </p:extLst>
  </p:cSld>
  <p:clrMapOvr>
    <a:masterClrMapping/>
  </p:clrMapOvr>
</p:sld>
</file>

<file path=ppt/slides/slide1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8CAC43-010A-4BA3-9E9C-0EE39141F3A6}"/>
              </a:ext>
            </a:extLst>
          </p:cNvPr>
          <p:cNvSpPr>
            <a:spLocks noGrp="1"/>
          </p:cNvSpPr>
          <p:nvPr>
            <p:ph type="title"/>
          </p:nvPr>
        </p:nvSpPr>
        <p:spPr/>
        <p:txBody>
          <a:bodyPr/>
          <a:lstStyle/>
          <a:p>
            <a:r>
              <a:rPr lang="fa-IR" dirty="0"/>
              <a:t>خطا در عمل جراحی</a:t>
            </a:r>
            <a:endParaRPr lang="en-US" dirty="0"/>
          </a:p>
        </p:txBody>
      </p:sp>
      <p:sp>
        <p:nvSpPr>
          <p:cNvPr id="3" name="Content Placeholder 2">
            <a:extLst>
              <a:ext uri="{FF2B5EF4-FFF2-40B4-BE49-F238E27FC236}">
                <a16:creationId xmlns:a16="http://schemas.microsoft.com/office/drawing/2014/main" id="{B640CFAE-5041-44F6-BD76-529070293C78}"/>
              </a:ext>
            </a:extLst>
          </p:cNvPr>
          <p:cNvSpPr>
            <a:spLocks noGrp="1"/>
          </p:cNvSpPr>
          <p:nvPr>
            <p:ph idx="1"/>
          </p:nvPr>
        </p:nvSpPr>
        <p:spPr/>
        <p:txBody>
          <a:bodyPr>
            <a:normAutofit lnSpcReduction="10000"/>
          </a:bodyPr>
          <a:lstStyle/>
          <a:p>
            <a:r>
              <a:rPr lang="fa-IR" dirty="0"/>
              <a:t>پزشکی که اقدام به عمل جراحی میکند، در حین عمل، باید از </a:t>
            </a:r>
            <a:r>
              <a:rPr lang="fa-IR" dirty="0">
                <a:solidFill>
                  <a:srgbClr val="FF0000"/>
                </a:solidFill>
              </a:rPr>
              <a:t>تمامی اطلاعات ضروری </a:t>
            </a:r>
            <a:r>
              <a:rPr lang="fa-IR" dirty="0"/>
              <a:t>متعلق به بیمار آگاهی داشته باشد و اطلاعات مربوط به او را به دست آورد.</a:t>
            </a:r>
          </a:p>
          <a:p>
            <a:endParaRPr lang="fa-IR" dirty="0"/>
          </a:p>
          <a:p>
            <a:r>
              <a:rPr lang="fa-IR" dirty="0"/>
              <a:t> عمل جراحی دارای دو مرحله است:</a:t>
            </a:r>
          </a:p>
          <a:p>
            <a:pPr marL="514350" indent="-514350">
              <a:buFont typeface="+mj-lt"/>
              <a:buAutoNum type="arabicPeriod"/>
            </a:pPr>
            <a:r>
              <a:rPr lang="fa-IR" b="1" dirty="0">
                <a:solidFill>
                  <a:srgbClr val="FF0000"/>
                </a:solidFill>
              </a:rPr>
              <a:t>مرحله ی اول، </a:t>
            </a:r>
            <a:r>
              <a:rPr lang="fa-IR" dirty="0"/>
              <a:t>آمادگی برای عمل جراحی است که نیاز به کمک گرفتن از </a:t>
            </a:r>
            <a:r>
              <a:rPr lang="fa-IR" dirty="0">
                <a:solidFill>
                  <a:srgbClr val="FF0000"/>
                </a:solidFill>
              </a:rPr>
              <a:t>پزشک بیهوشی </a:t>
            </a:r>
            <a:r>
              <a:rPr lang="fa-IR" dirty="0"/>
              <a:t>دارد. شرط کامل بودن کار متخصص بیهوشی آن است که بیمار پس از جراحی از حالت بیهوشی خارج شود. این </a:t>
            </a:r>
            <a:r>
              <a:rPr lang="fa-IR" dirty="0">
                <a:solidFill>
                  <a:srgbClr val="FF0000"/>
                </a:solidFill>
              </a:rPr>
              <a:t>شرط لازم و واجب </a:t>
            </a:r>
            <a:r>
              <a:rPr lang="fa-IR" dirty="0"/>
              <a:t>است و پزشک متخصص به طور کامل ملزم به آن است. وی در قبال زیانی که ناشی از افراط یا تفریط باشد ضامن است.</a:t>
            </a:r>
          </a:p>
          <a:p>
            <a:pPr marL="514350" indent="-514350">
              <a:buFont typeface="+mj-lt"/>
              <a:buAutoNum type="arabicPeriod"/>
            </a:pPr>
            <a:r>
              <a:rPr lang="fa-IR" dirty="0"/>
              <a:t> </a:t>
            </a:r>
            <a:r>
              <a:rPr lang="fa-IR" b="1" dirty="0">
                <a:solidFill>
                  <a:srgbClr val="FF0000"/>
                </a:solidFill>
              </a:rPr>
              <a:t>مرحله ی دوم، </a:t>
            </a:r>
            <a:r>
              <a:rPr lang="fa-IR" dirty="0"/>
              <a:t>مرحله ی عمل جراحی است. در این مرحله، پزشک ملزم به انجام عمل جراحی مطابق با اصول علمی است.</a:t>
            </a:r>
            <a:endParaRPr lang="en-US" dirty="0"/>
          </a:p>
        </p:txBody>
      </p:sp>
    </p:spTree>
    <p:extLst>
      <p:ext uri="{BB962C8B-B14F-4D97-AF65-F5344CB8AC3E}">
        <p14:creationId xmlns:p14="http://schemas.microsoft.com/office/powerpoint/2010/main" val="2215519280"/>
      </p:ext>
    </p:extLst>
  </p:cSld>
  <p:clrMapOvr>
    <a:masterClrMapping/>
  </p:clrMapOvr>
</p:sld>
</file>

<file path=ppt/slides/slide1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8CAC43-010A-4BA3-9E9C-0EE39141F3A6}"/>
              </a:ext>
            </a:extLst>
          </p:cNvPr>
          <p:cNvSpPr>
            <a:spLocks noGrp="1"/>
          </p:cNvSpPr>
          <p:nvPr>
            <p:ph type="title"/>
          </p:nvPr>
        </p:nvSpPr>
        <p:spPr/>
        <p:txBody>
          <a:bodyPr/>
          <a:lstStyle/>
          <a:p>
            <a:r>
              <a:rPr lang="fa-IR" dirty="0"/>
              <a:t>خطا در عمل جراحی</a:t>
            </a:r>
            <a:endParaRPr lang="en-US" dirty="0"/>
          </a:p>
        </p:txBody>
      </p:sp>
      <p:sp>
        <p:nvSpPr>
          <p:cNvPr id="3" name="Content Placeholder 2">
            <a:extLst>
              <a:ext uri="{FF2B5EF4-FFF2-40B4-BE49-F238E27FC236}">
                <a16:creationId xmlns:a16="http://schemas.microsoft.com/office/drawing/2014/main" id="{B640CFAE-5041-44F6-BD76-529070293C78}"/>
              </a:ext>
            </a:extLst>
          </p:cNvPr>
          <p:cNvSpPr>
            <a:spLocks noGrp="1"/>
          </p:cNvSpPr>
          <p:nvPr>
            <p:ph idx="1"/>
          </p:nvPr>
        </p:nvSpPr>
        <p:spPr/>
        <p:txBody>
          <a:bodyPr>
            <a:normAutofit/>
          </a:bodyPr>
          <a:lstStyle/>
          <a:p>
            <a:r>
              <a:rPr lang="fa-IR" sz="4400" dirty="0"/>
              <a:t>هنگامی پزشک مسئول خسارات وارده شناخته می شود که میان خطای او و فعل زیانبار </a:t>
            </a:r>
            <a:r>
              <a:rPr lang="fa-IR" sz="4400" dirty="0">
                <a:solidFill>
                  <a:srgbClr val="FF0000"/>
                </a:solidFill>
              </a:rPr>
              <a:t>رابطه ی علیت </a:t>
            </a:r>
            <a:r>
              <a:rPr lang="fa-IR" sz="4400" dirty="0"/>
              <a:t>وجود داشته باشد.</a:t>
            </a:r>
          </a:p>
          <a:p>
            <a:r>
              <a:rPr lang="fa-IR" sz="4400" dirty="0"/>
              <a:t> رابطه ی علیت میان </a:t>
            </a:r>
            <a:r>
              <a:rPr lang="fa-IR" sz="4400" dirty="0">
                <a:solidFill>
                  <a:srgbClr val="FF0000"/>
                </a:solidFill>
              </a:rPr>
              <a:t>خطا و ضرر </a:t>
            </a:r>
            <a:r>
              <a:rPr lang="fa-IR" sz="4400" dirty="0"/>
              <a:t>یا به</a:t>
            </a:r>
            <a:r>
              <a:rPr lang="fa-IR" sz="4400" dirty="0">
                <a:solidFill>
                  <a:srgbClr val="FF0000"/>
                </a:solidFill>
              </a:rPr>
              <a:t> مباشرت </a:t>
            </a:r>
            <a:r>
              <a:rPr lang="fa-IR" sz="4400" dirty="0"/>
              <a:t>است یا به </a:t>
            </a:r>
            <a:r>
              <a:rPr lang="fa-IR" sz="4400" dirty="0">
                <a:solidFill>
                  <a:srgbClr val="FF0000"/>
                </a:solidFill>
              </a:rPr>
              <a:t>تسبیب.</a:t>
            </a:r>
            <a:endParaRPr lang="en-US" sz="4400" dirty="0">
              <a:solidFill>
                <a:srgbClr val="FF0000"/>
              </a:solidFill>
            </a:endParaRPr>
          </a:p>
        </p:txBody>
      </p:sp>
    </p:spTree>
    <p:extLst>
      <p:ext uri="{BB962C8B-B14F-4D97-AF65-F5344CB8AC3E}">
        <p14:creationId xmlns:p14="http://schemas.microsoft.com/office/powerpoint/2010/main" val="2234064892"/>
      </p:ext>
    </p:extLst>
  </p:cSld>
  <p:clrMapOvr>
    <a:masterClrMapping/>
  </p:clrMapOvr>
</p:sld>
</file>

<file path=ppt/slides/slide1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3D6CA2-198B-48F3-89A6-17046B400C4A}"/>
              </a:ext>
            </a:extLst>
          </p:cNvPr>
          <p:cNvSpPr>
            <a:spLocks noGrp="1"/>
          </p:cNvSpPr>
          <p:nvPr>
            <p:ph type="title"/>
          </p:nvPr>
        </p:nvSpPr>
        <p:spPr/>
        <p:txBody>
          <a:bodyPr>
            <a:normAutofit/>
          </a:bodyPr>
          <a:lstStyle/>
          <a:p>
            <a:r>
              <a:rPr lang="fa-IR" sz="3200" dirty="0"/>
              <a:t>مثالهای از دیدگاه حقوقی کشورها درباره ی رابطه ی علیت در آسیب و خسارت وارد به بیمار یا شخص ثالث</a:t>
            </a:r>
            <a:endParaRPr lang="en-US" sz="3200" dirty="0"/>
          </a:p>
        </p:txBody>
      </p:sp>
      <p:graphicFrame>
        <p:nvGraphicFramePr>
          <p:cNvPr id="4" name="Content Placeholder 3">
            <a:extLst>
              <a:ext uri="{FF2B5EF4-FFF2-40B4-BE49-F238E27FC236}">
                <a16:creationId xmlns:a16="http://schemas.microsoft.com/office/drawing/2014/main" id="{657BB5AE-23AA-4B3C-977A-4458474FCD72}"/>
              </a:ext>
            </a:extLst>
          </p:cNvPr>
          <p:cNvGraphicFramePr>
            <a:graphicFrameLocks noGrp="1"/>
          </p:cNvGraphicFramePr>
          <p:nvPr>
            <p:ph idx="1"/>
            <p:extLst>
              <p:ext uri="{D42A27DB-BD31-4B8C-83A1-F6EECF244321}">
                <p14:modId xmlns:p14="http://schemas.microsoft.com/office/powerpoint/2010/main" val="412247854"/>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67147996"/>
      </p:ext>
    </p:extLst>
  </p:cSld>
  <p:clrMapOvr>
    <a:masterClrMapping/>
  </p:clrMapOvr>
</p:sld>
</file>

<file path=ppt/slides/slide1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7DDD7E-CA16-4520-AF05-EC4BD0BB07E2}"/>
              </a:ext>
            </a:extLst>
          </p:cNvPr>
          <p:cNvSpPr>
            <a:spLocks noGrp="1"/>
          </p:cNvSpPr>
          <p:nvPr>
            <p:ph type="title"/>
          </p:nvPr>
        </p:nvSpPr>
        <p:spPr>
          <a:xfrm>
            <a:off x="838200" y="365126"/>
            <a:ext cx="10515600" cy="315912"/>
          </a:xfrm>
        </p:spPr>
        <p:txBody>
          <a:bodyPr>
            <a:noAutofit/>
          </a:bodyPr>
          <a:lstStyle/>
          <a:p>
            <a:r>
              <a:rPr lang="fa-IR" sz="2000" dirty="0"/>
              <a:t>مواد قانونی</a:t>
            </a:r>
            <a:endParaRPr lang="en-US" sz="2000" dirty="0"/>
          </a:p>
        </p:txBody>
      </p:sp>
      <p:sp>
        <p:nvSpPr>
          <p:cNvPr id="3" name="Content Placeholder 2">
            <a:extLst>
              <a:ext uri="{FF2B5EF4-FFF2-40B4-BE49-F238E27FC236}">
                <a16:creationId xmlns:a16="http://schemas.microsoft.com/office/drawing/2014/main" id="{58384549-B96C-4E0E-98E0-CA41CC5F5092}"/>
              </a:ext>
            </a:extLst>
          </p:cNvPr>
          <p:cNvSpPr>
            <a:spLocks noGrp="1"/>
          </p:cNvSpPr>
          <p:nvPr>
            <p:ph idx="1"/>
          </p:nvPr>
        </p:nvSpPr>
        <p:spPr>
          <a:xfrm>
            <a:off x="308344" y="681038"/>
            <a:ext cx="11610754" cy="5953678"/>
          </a:xfrm>
        </p:spPr>
        <p:txBody>
          <a:bodyPr>
            <a:noAutofit/>
          </a:bodyPr>
          <a:lstStyle/>
          <a:p>
            <a:pPr algn="r"/>
            <a:r>
              <a:rPr lang="fa-IR" sz="3600" b="1" dirty="0">
                <a:solidFill>
                  <a:srgbClr val="FF0000"/>
                </a:solidFill>
              </a:rPr>
              <a:t>ماده ۴۹۲</a:t>
            </a:r>
            <a:br>
              <a:rPr lang="fa-IR" sz="3600" dirty="0"/>
            </a:br>
            <a:endParaRPr lang="fa-IR" sz="3600" dirty="0"/>
          </a:p>
          <a:p>
            <a:r>
              <a:rPr lang="fa-IR" sz="3600" dirty="0"/>
              <a:t>جنایت درصورتی موجب قصاص یا دیه است که </a:t>
            </a:r>
            <a:r>
              <a:rPr lang="fa-IR" sz="3600" dirty="0">
                <a:solidFill>
                  <a:srgbClr val="FF0000"/>
                </a:solidFill>
              </a:rPr>
              <a:t>نتیجه حاصله مستند </a:t>
            </a:r>
            <a:r>
              <a:rPr lang="fa-IR" sz="3600" dirty="0"/>
              <a:t>به رفتار مرتکب باشد اعم از آنکه به نحو مباشرت یا به تسبیب یا به اجتماع آنها انجام شود.</a:t>
            </a:r>
          </a:p>
          <a:p>
            <a:endParaRPr lang="fa-IR" sz="3600" dirty="0"/>
          </a:p>
          <a:p>
            <a:pPr algn="r"/>
            <a:r>
              <a:rPr lang="fa-IR" sz="3600" b="1" dirty="0">
                <a:solidFill>
                  <a:srgbClr val="FF0000"/>
                </a:solidFill>
              </a:rPr>
              <a:t>ماده۴۹۳</a:t>
            </a:r>
            <a:br>
              <a:rPr lang="fa-IR" sz="3600" dirty="0"/>
            </a:br>
            <a:endParaRPr lang="fa-IR" sz="3600" dirty="0"/>
          </a:p>
          <a:p>
            <a:r>
              <a:rPr lang="fa-IR" sz="3600" dirty="0">
                <a:solidFill>
                  <a:srgbClr val="FF0000"/>
                </a:solidFill>
              </a:rPr>
              <a:t>وجود فاصله زمانی</a:t>
            </a:r>
            <a:r>
              <a:rPr lang="fa-IR" sz="3600" dirty="0"/>
              <a:t>، میان رفتار مرتکب و نتیجه ناشی از آن، </a:t>
            </a:r>
            <a:r>
              <a:rPr lang="fa-IR" sz="3600" dirty="0">
                <a:solidFill>
                  <a:srgbClr val="FF0000"/>
                </a:solidFill>
              </a:rPr>
              <a:t>مانع از تحقق جنایت نیست </a:t>
            </a:r>
            <a:r>
              <a:rPr lang="fa-IR" sz="3600" dirty="0"/>
              <a:t>مانند فوت ناشی از انتقال عامل بیماری کشنده، که حسب مورد موجب قصاص یا دیه است. حکم این ماده و ماده (۴۹۲) این قانون در مورد کلیه جرائم جاری است.</a:t>
            </a:r>
          </a:p>
        </p:txBody>
      </p:sp>
    </p:spTree>
    <p:extLst>
      <p:ext uri="{BB962C8B-B14F-4D97-AF65-F5344CB8AC3E}">
        <p14:creationId xmlns:p14="http://schemas.microsoft.com/office/powerpoint/2010/main" val="2124264585"/>
      </p:ext>
    </p:extLst>
  </p:cSld>
  <p:clrMapOvr>
    <a:masterClrMapping/>
  </p:clrMapOvr>
</p:sld>
</file>

<file path=ppt/slides/slide1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7DDD7E-CA16-4520-AF05-EC4BD0BB07E2}"/>
              </a:ext>
            </a:extLst>
          </p:cNvPr>
          <p:cNvSpPr>
            <a:spLocks noGrp="1"/>
          </p:cNvSpPr>
          <p:nvPr>
            <p:ph type="title"/>
          </p:nvPr>
        </p:nvSpPr>
        <p:spPr>
          <a:xfrm>
            <a:off x="838200" y="365126"/>
            <a:ext cx="10515600" cy="315912"/>
          </a:xfrm>
        </p:spPr>
        <p:txBody>
          <a:bodyPr>
            <a:noAutofit/>
          </a:bodyPr>
          <a:lstStyle/>
          <a:p>
            <a:r>
              <a:rPr lang="fa-IR" sz="2000" dirty="0"/>
              <a:t>مواد قانونی</a:t>
            </a:r>
            <a:endParaRPr lang="en-US" sz="2000" dirty="0"/>
          </a:p>
        </p:txBody>
      </p:sp>
      <p:sp>
        <p:nvSpPr>
          <p:cNvPr id="3" name="Content Placeholder 2">
            <a:extLst>
              <a:ext uri="{FF2B5EF4-FFF2-40B4-BE49-F238E27FC236}">
                <a16:creationId xmlns:a16="http://schemas.microsoft.com/office/drawing/2014/main" id="{58384549-B96C-4E0E-98E0-CA41CC5F5092}"/>
              </a:ext>
            </a:extLst>
          </p:cNvPr>
          <p:cNvSpPr>
            <a:spLocks noGrp="1"/>
          </p:cNvSpPr>
          <p:nvPr>
            <p:ph idx="1"/>
          </p:nvPr>
        </p:nvSpPr>
        <p:spPr>
          <a:xfrm>
            <a:off x="308344" y="681038"/>
            <a:ext cx="11610754" cy="5953678"/>
          </a:xfrm>
        </p:spPr>
        <p:txBody>
          <a:bodyPr>
            <a:noAutofit/>
          </a:bodyPr>
          <a:lstStyle/>
          <a:p>
            <a:pPr algn="r"/>
            <a:r>
              <a:rPr lang="fa-IR" b="1" dirty="0">
                <a:solidFill>
                  <a:srgbClr val="FF0000"/>
                </a:solidFill>
              </a:rPr>
              <a:t>ماده ۴۹۴</a:t>
            </a:r>
            <a:br>
              <a:rPr lang="fa-IR" dirty="0"/>
            </a:br>
            <a:r>
              <a:rPr lang="fa-IR" dirty="0"/>
              <a:t>مباشرت آن است که </a:t>
            </a:r>
            <a:r>
              <a:rPr lang="fa-IR" dirty="0">
                <a:solidFill>
                  <a:srgbClr val="FF0000"/>
                </a:solidFill>
              </a:rPr>
              <a:t>جنایت مستقیماً توسط خود </a:t>
            </a:r>
            <a:r>
              <a:rPr lang="fa-IR" dirty="0"/>
              <a:t>مرتکب واقع شود.</a:t>
            </a:r>
          </a:p>
          <a:p>
            <a:pPr algn="r"/>
            <a:endParaRPr lang="fa-IR" dirty="0"/>
          </a:p>
          <a:p>
            <a:pPr algn="r"/>
            <a:r>
              <a:rPr lang="fa-IR" b="1" dirty="0">
                <a:solidFill>
                  <a:srgbClr val="FF0000"/>
                </a:solidFill>
              </a:rPr>
              <a:t>ماده ۴۹۵</a:t>
            </a:r>
            <a:br>
              <a:rPr lang="fa-IR" dirty="0"/>
            </a:br>
            <a:r>
              <a:rPr lang="fa-IR" dirty="0"/>
              <a:t>هرگاه پزشک در معالجاتی که انجام میدهد </a:t>
            </a:r>
            <a:r>
              <a:rPr lang="fa-IR" dirty="0">
                <a:solidFill>
                  <a:srgbClr val="FF0000"/>
                </a:solidFill>
              </a:rPr>
              <a:t>موجب تلف یا صدمه بدنی گردد، ضامن دیه است </a:t>
            </a:r>
            <a:r>
              <a:rPr lang="fa-IR" sz="3200" b="1" u="sng" dirty="0">
                <a:solidFill>
                  <a:srgbClr val="FF0000"/>
                </a:solidFill>
              </a:rPr>
              <a:t>مگر آنکه </a:t>
            </a:r>
            <a:r>
              <a:rPr lang="fa-IR" dirty="0"/>
              <a:t>عمل او:</a:t>
            </a:r>
          </a:p>
          <a:p>
            <a:pPr marL="514350" indent="-514350" algn="r">
              <a:buFont typeface="+mj-lt"/>
              <a:buAutoNum type="arabicPeriod"/>
            </a:pPr>
            <a:r>
              <a:rPr lang="fa-IR" dirty="0"/>
              <a:t> مطابق </a:t>
            </a:r>
            <a:r>
              <a:rPr lang="fa-IR" dirty="0">
                <a:solidFill>
                  <a:srgbClr val="FF0000"/>
                </a:solidFill>
              </a:rPr>
              <a:t>مقررات پزشکی و موازین فنی </a:t>
            </a:r>
            <a:r>
              <a:rPr lang="fa-IR" dirty="0"/>
              <a:t>باشد</a:t>
            </a:r>
          </a:p>
          <a:p>
            <a:pPr marL="514350" indent="-514350" algn="r">
              <a:buFont typeface="+mj-lt"/>
              <a:buAutoNum type="arabicPeriod"/>
            </a:pPr>
            <a:r>
              <a:rPr lang="fa-IR" dirty="0"/>
              <a:t>قبل از </a:t>
            </a:r>
            <a:r>
              <a:rPr lang="fa-IR" dirty="0">
                <a:solidFill>
                  <a:srgbClr val="FF0000"/>
                </a:solidFill>
              </a:rPr>
              <a:t>معالجه برائت </a:t>
            </a:r>
            <a:r>
              <a:rPr lang="fa-IR" dirty="0"/>
              <a:t>گرفته باشد</a:t>
            </a:r>
          </a:p>
          <a:p>
            <a:pPr marL="514350" indent="-514350" algn="r">
              <a:buFont typeface="+mj-lt"/>
              <a:buAutoNum type="arabicPeriod"/>
            </a:pPr>
            <a:r>
              <a:rPr lang="fa-IR" dirty="0"/>
              <a:t>مرتکب </a:t>
            </a:r>
            <a:r>
              <a:rPr lang="fa-IR" dirty="0">
                <a:solidFill>
                  <a:srgbClr val="FF0000"/>
                </a:solidFill>
              </a:rPr>
              <a:t>تقصیری هم نشود</a:t>
            </a:r>
          </a:p>
          <a:p>
            <a:pPr marL="0" indent="0" algn="r">
              <a:buNone/>
            </a:pPr>
            <a:endParaRPr lang="fa-IR" dirty="0"/>
          </a:p>
        </p:txBody>
      </p:sp>
    </p:spTree>
    <p:extLst>
      <p:ext uri="{BB962C8B-B14F-4D97-AF65-F5344CB8AC3E}">
        <p14:creationId xmlns:p14="http://schemas.microsoft.com/office/powerpoint/2010/main" val="17181212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DB75E9-77EF-48B2-8022-C6C1EE638210}"/>
              </a:ext>
            </a:extLst>
          </p:cNvPr>
          <p:cNvSpPr>
            <a:spLocks noGrp="1"/>
          </p:cNvSpPr>
          <p:nvPr>
            <p:ph type="title"/>
          </p:nvPr>
        </p:nvSpPr>
        <p:spPr/>
        <p:txBody>
          <a:bodyPr/>
          <a:lstStyle/>
          <a:p>
            <a:r>
              <a:rPr lang="fa-IR" dirty="0"/>
              <a:t>اصول کلی حقوقی</a:t>
            </a:r>
            <a:endParaRPr lang="en-US" dirty="0"/>
          </a:p>
        </p:txBody>
      </p:sp>
      <p:sp>
        <p:nvSpPr>
          <p:cNvPr id="3" name="Content Placeholder 2">
            <a:extLst>
              <a:ext uri="{FF2B5EF4-FFF2-40B4-BE49-F238E27FC236}">
                <a16:creationId xmlns:a16="http://schemas.microsoft.com/office/drawing/2014/main" id="{18B09482-7891-4DC9-8216-47D39413B641}"/>
              </a:ext>
            </a:extLst>
          </p:cNvPr>
          <p:cNvSpPr>
            <a:spLocks noGrp="1"/>
          </p:cNvSpPr>
          <p:nvPr>
            <p:ph idx="1"/>
          </p:nvPr>
        </p:nvSpPr>
        <p:spPr/>
        <p:txBody>
          <a:bodyPr/>
          <a:lstStyle/>
          <a:p>
            <a:r>
              <a:rPr lang="fa-IR" dirty="0"/>
              <a:t>گاه بین عالمان حقوق مرسوم میشود که هنگام رو به رو شدن با واقعه ای همیشگی از یک اصل پیروی کنند و آن را به عنوان اصل کلی حقوقی محترم شمارند؛ مانند اینکه "هیچ ضرری نباید جبران نشده باقی بماند"</a:t>
            </a:r>
            <a:endParaRPr lang="en-US" dirty="0"/>
          </a:p>
        </p:txBody>
      </p:sp>
    </p:spTree>
    <p:extLst>
      <p:ext uri="{BB962C8B-B14F-4D97-AF65-F5344CB8AC3E}">
        <p14:creationId xmlns:p14="http://schemas.microsoft.com/office/powerpoint/2010/main" val="277444980"/>
      </p:ext>
    </p:extLst>
  </p:cSld>
  <p:clrMapOvr>
    <a:masterClrMapping/>
  </p:clrMapOvr>
</p:sld>
</file>

<file path=ppt/slides/slide1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7DDD7E-CA16-4520-AF05-EC4BD0BB07E2}"/>
              </a:ext>
            </a:extLst>
          </p:cNvPr>
          <p:cNvSpPr>
            <a:spLocks noGrp="1"/>
          </p:cNvSpPr>
          <p:nvPr>
            <p:ph type="title"/>
          </p:nvPr>
        </p:nvSpPr>
        <p:spPr>
          <a:xfrm>
            <a:off x="838200" y="365126"/>
            <a:ext cx="10515600" cy="315912"/>
          </a:xfrm>
        </p:spPr>
        <p:txBody>
          <a:bodyPr>
            <a:noAutofit/>
          </a:bodyPr>
          <a:lstStyle/>
          <a:p>
            <a:r>
              <a:rPr lang="fa-IR" sz="2000" dirty="0"/>
              <a:t>مواد قانونی</a:t>
            </a:r>
            <a:endParaRPr lang="en-US" sz="2000" dirty="0"/>
          </a:p>
        </p:txBody>
      </p:sp>
      <p:sp>
        <p:nvSpPr>
          <p:cNvPr id="3" name="Content Placeholder 2">
            <a:extLst>
              <a:ext uri="{FF2B5EF4-FFF2-40B4-BE49-F238E27FC236}">
                <a16:creationId xmlns:a16="http://schemas.microsoft.com/office/drawing/2014/main" id="{58384549-B96C-4E0E-98E0-CA41CC5F5092}"/>
              </a:ext>
            </a:extLst>
          </p:cNvPr>
          <p:cNvSpPr>
            <a:spLocks noGrp="1"/>
          </p:cNvSpPr>
          <p:nvPr>
            <p:ph idx="1"/>
          </p:nvPr>
        </p:nvSpPr>
        <p:spPr>
          <a:xfrm>
            <a:off x="308344" y="681038"/>
            <a:ext cx="11610754" cy="5953678"/>
          </a:xfrm>
        </p:spPr>
        <p:txBody>
          <a:bodyPr>
            <a:noAutofit/>
          </a:bodyPr>
          <a:lstStyle/>
          <a:p>
            <a:pPr algn="r"/>
            <a:r>
              <a:rPr lang="fa-IR" b="1" dirty="0">
                <a:solidFill>
                  <a:srgbClr val="FF0000"/>
                </a:solidFill>
              </a:rPr>
              <a:t>ماده ۴۹۴</a:t>
            </a:r>
            <a:br>
              <a:rPr lang="fa-IR" dirty="0"/>
            </a:br>
            <a:r>
              <a:rPr lang="fa-IR" dirty="0"/>
              <a:t>مباشرت آن است که </a:t>
            </a:r>
            <a:r>
              <a:rPr lang="fa-IR" dirty="0">
                <a:solidFill>
                  <a:srgbClr val="FF0000"/>
                </a:solidFill>
              </a:rPr>
              <a:t>جنایت مستقیماً توسط خود </a:t>
            </a:r>
            <a:r>
              <a:rPr lang="fa-IR" dirty="0"/>
              <a:t>مرتکب واقع شود.</a:t>
            </a:r>
          </a:p>
          <a:p>
            <a:pPr algn="r"/>
            <a:endParaRPr lang="fa-IR" dirty="0"/>
          </a:p>
          <a:p>
            <a:pPr algn="r"/>
            <a:r>
              <a:rPr lang="fa-IR" b="1" dirty="0">
                <a:solidFill>
                  <a:srgbClr val="FF0000"/>
                </a:solidFill>
              </a:rPr>
              <a:t>ماده ۴۹۵</a:t>
            </a:r>
            <a:br>
              <a:rPr lang="fa-IR" dirty="0"/>
            </a:br>
            <a:r>
              <a:rPr lang="fa-IR" dirty="0"/>
              <a:t>چنانچه أخذ برائت از مریض به دلیل </a:t>
            </a:r>
            <a:r>
              <a:rPr lang="fa-IR" dirty="0">
                <a:solidFill>
                  <a:srgbClr val="FF0000"/>
                </a:solidFill>
              </a:rPr>
              <a:t>نابالغ یا مجنون بودن</a:t>
            </a:r>
            <a:r>
              <a:rPr lang="fa-IR" dirty="0"/>
              <a:t> او، معتبر نباشد و یا تحصیل برائت از او به دلیل بیهوشی و مانند آن ممکن نگردد، برائت </a:t>
            </a:r>
            <a:r>
              <a:rPr lang="fa-IR" dirty="0">
                <a:solidFill>
                  <a:srgbClr val="FF0000"/>
                </a:solidFill>
              </a:rPr>
              <a:t>از ولی مریض </a:t>
            </a:r>
            <a:r>
              <a:rPr lang="fa-IR" dirty="0"/>
              <a:t>تحصیل می شود.</a:t>
            </a:r>
            <a:br>
              <a:rPr lang="fa-IR" dirty="0"/>
            </a:br>
            <a:r>
              <a:rPr lang="fa-IR" dirty="0"/>
              <a:t>تبصره ۱– در صورت </a:t>
            </a:r>
            <a:r>
              <a:rPr lang="fa-IR" dirty="0">
                <a:solidFill>
                  <a:srgbClr val="FF0000"/>
                </a:solidFill>
              </a:rPr>
              <a:t>عدم قصور یا تقصیر پزشک </a:t>
            </a:r>
            <a:r>
              <a:rPr lang="fa-IR" dirty="0"/>
              <a:t>در علم و عمل برای وی ضمان وجود ندارد هرچند برائت أخذ نکرده باشد.</a:t>
            </a:r>
            <a:br>
              <a:rPr lang="fa-IR" dirty="0"/>
            </a:br>
            <a:r>
              <a:rPr lang="fa-IR" dirty="0"/>
              <a:t>تبصره ۲- ولیّ بیمار اعم از </a:t>
            </a:r>
            <a:r>
              <a:rPr lang="fa-IR" dirty="0">
                <a:solidFill>
                  <a:srgbClr val="FF0000"/>
                </a:solidFill>
              </a:rPr>
              <a:t>ولی خاص </a:t>
            </a:r>
            <a:r>
              <a:rPr lang="fa-IR" dirty="0"/>
              <a:t>است مانند پدر و </a:t>
            </a:r>
            <a:r>
              <a:rPr lang="fa-IR" dirty="0">
                <a:solidFill>
                  <a:srgbClr val="FF0000"/>
                </a:solidFill>
              </a:rPr>
              <a:t>ولی عام </a:t>
            </a:r>
            <a:r>
              <a:rPr lang="fa-IR" dirty="0"/>
              <a:t>که مقام رهبری است. در موارد فقدان یا عدم دسترسی به ولی خاص، رئیس قوه قضائیه با استیذان از مقام رهبری و تفویض اختیار به دادستانهای مربوطه به اعطای برائت به طبیب اقدام مینماید.</a:t>
            </a:r>
          </a:p>
        </p:txBody>
      </p:sp>
    </p:spTree>
    <p:extLst>
      <p:ext uri="{BB962C8B-B14F-4D97-AF65-F5344CB8AC3E}">
        <p14:creationId xmlns:p14="http://schemas.microsoft.com/office/powerpoint/2010/main" val="853730194"/>
      </p:ext>
    </p:extLst>
  </p:cSld>
  <p:clrMapOvr>
    <a:masterClrMapping/>
  </p:clrMapOvr>
</p:sld>
</file>

<file path=ppt/slides/slide1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7DDD7E-CA16-4520-AF05-EC4BD0BB07E2}"/>
              </a:ext>
            </a:extLst>
          </p:cNvPr>
          <p:cNvSpPr>
            <a:spLocks noGrp="1"/>
          </p:cNvSpPr>
          <p:nvPr>
            <p:ph type="title"/>
          </p:nvPr>
        </p:nvSpPr>
        <p:spPr>
          <a:xfrm>
            <a:off x="838200" y="365126"/>
            <a:ext cx="10515600" cy="315912"/>
          </a:xfrm>
        </p:spPr>
        <p:txBody>
          <a:bodyPr>
            <a:noAutofit/>
          </a:bodyPr>
          <a:lstStyle/>
          <a:p>
            <a:r>
              <a:rPr lang="fa-IR" sz="2000" dirty="0"/>
              <a:t>مواد قانونی</a:t>
            </a:r>
            <a:endParaRPr lang="en-US" sz="2000" dirty="0"/>
          </a:p>
        </p:txBody>
      </p:sp>
      <p:sp>
        <p:nvSpPr>
          <p:cNvPr id="3" name="Content Placeholder 2">
            <a:extLst>
              <a:ext uri="{FF2B5EF4-FFF2-40B4-BE49-F238E27FC236}">
                <a16:creationId xmlns:a16="http://schemas.microsoft.com/office/drawing/2014/main" id="{58384549-B96C-4E0E-98E0-CA41CC5F5092}"/>
              </a:ext>
            </a:extLst>
          </p:cNvPr>
          <p:cNvSpPr>
            <a:spLocks noGrp="1"/>
          </p:cNvSpPr>
          <p:nvPr>
            <p:ph idx="1"/>
          </p:nvPr>
        </p:nvSpPr>
        <p:spPr>
          <a:xfrm>
            <a:off x="308344" y="681038"/>
            <a:ext cx="11610754" cy="5953678"/>
          </a:xfrm>
        </p:spPr>
        <p:txBody>
          <a:bodyPr>
            <a:noAutofit/>
          </a:bodyPr>
          <a:lstStyle/>
          <a:p>
            <a:pPr algn="r"/>
            <a:r>
              <a:rPr lang="fa-IR" sz="2400" b="1" dirty="0">
                <a:solidFill>
                  <a:srgbClr val="FF0000"/>
                </a:solidFill>
              </a:rPr>
              <a:t>ماده ۴۹۶</a:t>
            </a:r>
            <a:br>
              <a:rPr lang="fa-IR" sz="2400" dirty="0"/>
            </a:br>
            <a:r>
              <a:rPr lang="fa-IR" sz="2400" dirty="0"/>
              <a:t>پزشک در معالجاتی که دستور انجام آن را به مریض یا پرستار و مانند آن صادر مینماید، درصورت تلف یا صدمه بدنی ضامن است مگر آنکه مطابق ماده(۴۹۵) این قانون عمل نماید.</a:t>
            </a:r>
            <a:br>
              <a:rPr lang="fa-IR" sz="2400" dirty="0"/>
            </a:br>
            <a:r>
              <a:rPr lang="fa-IR" sz="2400" dirty="0"/>
              <a:t>تبصره۱ – در موارد مزبور، </a:t>
            </a:r>
            <a:r>
              <a:rPr lang="fa-IR" sz="2400" dirty="0">
                <a:solidFill>
                  <a:srgbClr val="FF0000"/>
                </a:solidFill>
              </a:rPr>
              <a:t>هرگاه مریض یا پرستار بداند </a:t>
            </a:r>
            <a:r>
              <a:rPr lang="fa-IR" sz="2400" dirty="0"/>
              <a:t>که دستور اشتباه است و موجب صدمه و تلف می شود و با وجود این به دستور عمل کند، </a:t>
            </a:r>
            <a:r>
              <a:rPr lang="fa-IR" sz="2400" dirty="0">
                <a:solidFill>
                  <a:srgbClr val="FF0000"/>
                </a:solidFill>
              </a:rPr>
              <a:t>پزشک ضامن نیست </a:t>
            </a:r>
            <a:r>
              <a:rPr lang="fa-IR" sz="2400" dirty="0"/>
              <a:t>بلکه صدمه و خسارت مستند به خود مریض یا پرستار است.</a:t>
            </a:r>
            <a:br>
              <a:rPr lang="fa-IR" sz="2400" dirty="0"/>
            </a:br>
            <a:r>
              <a:rPr lang="fa-IR" sz="2400" dirty="0"/>
              <a:t>تبصره۲ – در قطع عضو یا جراحات ایجاد شده در معالجات پزشکی طبق ماده(۴۹۵) این قانون عمل می شود.</a:t>
            </a:r>
          </a:p>
          <a:p>
            <a:pPr algn="r"/>
            <a:endParaRPr lang="fa-IR" sz="2400" dirty="0"/>
          </a:p>
          <a:p>
            <a:pPr algn="r"/>
            <a:r>
              <a:rPr lang="fa-IR" sz="2400" b="1" dirty="0">
                <a:solidFill>
                  <a:srgbClr val="FF0000"/>
                </a:solidFill>
              </a:rPr>
              <a:t>ماده ۴۹۷</a:t>
            </a:r>
            <a:br>
              <a:rPr lang="fa-IR" sz="2400" dirty="0"/>
            </a:br>
            <a:r>
              <a:rPr lang="fa-IR" sz="2400" dirty="0"/>
              <a:t>در موارد ضروری که تحصیل برائت ممکن نباشد و پزشک برای نجات مریض، طبق مقررات اقدام به معالجه نماید، کسی ضامن تلف یا صدمات وارده نیست.</a:t>
            </a:r>
          </a:p>
        </p:txBody>
      </p:sp>
    </p:spTree>
    <p:extLst>
      <p:ext uri="{BB962C8B-B14F-4D97-AF65-F5344CB8AC3E}">
        <p14:creationId xmlns:p14="http://schemas.microsoft.com/office/powerpoint/2010/main" val="390110704"/>
      </p:ext>
    </p:extLst>
  </p:cSld>
  <p:clrMapOvr>
    <a:masterClrMapping/>
  </p:clrMapOvr>
</p:sld>
</file>

<file path=ppt/slides/slide1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51A4EC-8B42-4BAB-90A4-B7682E8631EE}"/>
              </a:ext>
            </a:extLst>
          </p:cNvPr>
          <p:cNvSpPr>
            <a:spLocks noGrp="1"/>
          </p:cNvSpPr>
          <p:nvPr>
            <p:ph type="title"/>
          </p:nvPr>
        </p:nvSpPr>
        <p:spPr>
          <a:xfrm>
            <a:off x="838200" y="365125"/>
            <a:ext cx="10515600" cy="6110103"/>
          </a:xfrm>
        </p:spPr>
        <p:txBody>
          <a:bodyPr>
            <a:normAutofit/>
          </a:bodyPr>
          <a:lstStyle/>
          <a:p>
            <a:r>
              <a:rPr lang="fa-IR" sz="23900" dirty="0"/>
              <a:t>پایان</a:t>
            </a:r>
            <a:endParaRPr lang="en-US" sz="23900" dirty="0"/>
          </a:p>
        </p:txBody>
      </p:sp>
    </p:spTree>
    <p:extLst>
      <p:ext uri="{BB962C8B-B14F-4D97-AF65-F5344CB8AC3E}">
        <p14:creationId xmlns:p14="http://schemas.microsoft.com/office/powerpoint/2010/main" val="370743404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D3C64D-C414-4921-BDEA-B35992095B9A}"/>
              </a:ext>
            </a:extLst>
          </p:cNvPr>
          <p:cNvSpPr>
            <a:spLocks noGrp="1"/>
          </p:cNvSpPr>
          <p:nvPr>
            <p:ph type="title"/>
          </p:nvPr>
        </p:nvSpPr>
        <p:spPr/>
        <p:txBody>
          <a:bodyPr/>
          <a:lstStyle/>
          <a:p>
            <a:r>
              <a:rPr lang="fa-IR" dirty="0"/>
              <a:t>رویه ی قضایی</a:t>
            </a:r>
            <a:endParaRPr lang="en-US" dirty="0"/>
          </a:p>
        </p:txBody>
      </p:sp>
      <p:sp>
        <p:nvSpPr>
          <p:cNvPr id="3" name="Content Placeholder 2">
            <a:extLst>
              <a:ext uri="{FF2B5EF4-FFF2-40B4-BE49-F238E27FC236}">
                <a16:creationId xmlns:a16="http://schemas.microsoft.com/office/drawing/2014/main" id="{FAEBE2DC-9FB2-46E2-A3AD-8BE973C67F9C}"/>
              </a:ext>
            </a:extLst>
          </p:cNvPr>
          <p:cNvSpPr>
            <a:spLocks noGrp="1"/>
          </p:cNvSpPr>
          <p:nvPr>
            <p:ph idx="1"/>
          </p:nvPr>
        </p:nvSpPr>
        <p:spPr/>
        <p:txBody>
          <a:bodyPr/>
          <a:lstStyle/>
          <a:p>
            <a:r>
              <a:rPr lang="fa-IR" dirty="0"/>
              <a:t>به نظر بعضی، رویه ی قضایی است که عادات و رسوم را به قواعد حقوقی عرفی تبدیل می کند.</a:t>
            </a:r>
          </a:p>
          <a:p>
            <a:r>
              <a:rPr lang="fa-IR" dirty="0"/>
              <a:t>برای ایجاد عرف باید عادتی به تکرار در آرای محاکم به عنوان قاعده ی حقوقی پذیرفته شود. بدین ترتیب، عرف چیزی جز قواعد مورد احترام دادگاهها نیست. </a:t>
            </a:r>
            <a:endParaRPr lang="en-US" dirty="0"/>
          </a:p>
        </p:txBody>
      </p:sp>
    </p:spTree>
    <p:extLst>
      <p:ext uri="{BB962C8B-B14F-4D97-AF65-F5344CB8AC3E}">
        <p14:creationId xmlns:p14="http://schemas.microsoft.com/office/powerpoint/2010/main" val="59958994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1BC9F4-6986-44DA-A211-F43D187FBB47}"/>
              </a:ext>
            </a:extLst>
          </p:cNvPr>
          <p:cNvSpPr>
            <a:spLocks noGrp="1"/>
          </p:cNvSpPr>
          <p:nvPr>
            <p:ph type="title"/>
          </p:nvPr>
        </p:nvSpPr>
        <p:spPr/>
        <p:txBody>
          <a:bodyPr/>
          <a:lstStyle/>
          <a:p>
            <a:endParaRPr lang="en-US" dirty="0"/>
          </a:p>
        </p:txBody>
      </p:sp>
      <p:graphicFrame>
        <p:nvGraphicFramePr>
          <p:cNvPr id="4" name="Content Placeholder 3">
            <a:extLst>
              <a:ext uri="{FF2B5EF4-FFF2-40B4-BE49-F238E27FC236}">
                <a16:creationId xmlns:a16="http://schemas.microsoft.com/office/drawing/2014/main" id="{86F3D5C4-BE04-4A84-9869-D58E79579CBE}"/>
              </a:ext>
            </a:extLst>
          </p:cNvPr>
          <p:cNvGraphicFramePr>
            <a:graphicFrameLocks noGrp="1"/>
          </p:cNvGraphicFramePr>
          <p:nvPr>
            <p:ph idx="1"/>
            <p:extLst>
              <p:ext uri="{D42A27DB-BD31-4B8C-83A1-F6EECF244321}">
                <p14:modId xmlns:p14="http://schemas.microsoft.com/office/powerpoint/2010/main" val="961179645"/>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65851690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987AEE-5D71-43FB-B3F7-C8CA0A00746F}"/>
              </a:ext>
            </a:extLst>
          </p:cNvPr>
          <p:cNvSpPr>
            <a:spLocks noGrp="1"/>
          </p:cNvSpPr>
          <p:nvPr>
            <p:ph type="title"/>
          </p:nvPr>
        </p:nvSpPr>
        <p:spPr/>
        <p:txBody>
          <a:bodyPr>
            <a:normAutofit/>
          </a:bodyPr>
          <a:lstStyle/>
          <a:p>
            <a:r>
              <a:rPr lang="fa-IR" sz="4400" b="1" dirty="0">
                <a:cs typeface="+mj-cs"/>
              </a:rPr>
              <a:t>نقص قانون</a:t>
            </a:r>
            <a:endParaRPr lang="en-US" dirty="0"/>
          </a:p>
        </p:txBody>
      </p:sp>
      <p:sp>
        <p:nvSpPr>
          <p:cNvPr id="3" name="Content Placeholder 2">
            <a:extLst>
              <a:ext uri="{FF2B5EF4-FFF2-40B4-BE49-F238E27FC236}">
                <a16:creationId xmlns:a16="http://schemas.microsoft.com/office/drawing/2014/main" id="{AFA81207-F690-4D16-AB1B-FBA1CC92446E}"/>
              </a:ext>
            </a:extLst>
          </p:cNvPr>
          <p:cNvSpPr>
            <a:spLocks noGrp="1"/>
          </p:cNvSpPr>
          <p:nvPr>
            <p:ph idx="1"/>
          </p:nvPr>
        </p:nvSpPr>
        <p:spPr/>
        <p:txBody>
          <a:bodyPr/>
          <a:lstStyle/>
          <a:p>
            <a:r>
              <a:rPr lang="fa-IR" b="1" dirty="0">
                <a:solidFill>
                  <a:srgbClr val="FF0000"/>
                </a:solidFill>
              </a:rPr>
              <a:t>قانون وقتی ناقص است </a:t>
            </a:r>
            <a:r>
              <a:rPr lang="fa-IR" dirty="0"/>
              <a:t>که نتواند اعمال و وقایع حقوقی را که به </a:t>
            </a:r>
            <a:r>
              <a:rPr lang="fa-IR" dirty="0">
                <a:solidFill>
                  <a:srgbClr val="FF0000"/>
                </a:solidFill>
              </a:rPr>
              <a:t>حکم عقل و انصاف </a:t>
            </a:r>
            <a:r>
              <a:rPr lang="fa-IR" dirty="0"/>
              <a:t>باید مشمول آن باشد، در بر گیرد. </a:t>
            </a:r>
          </a:p>
          <a:p>
            <a:endParaRPr lang="fa-IR" dirty="0"/>
          </a:p>
          <a:p>
            <a:r>
              <a:rPr lang="fa-IR" dirty="0"/>
              <a:t>مثال، به موجب مواد ۳۳ و ۳۳۴ قانون مدنی، صاحب دیوار یا عمارت یا کارخانه و همچنین، مالک یا متصرف حیوان مسئول خساراتی است که به سبب تقصیر او به وسیله‌ی آنها به دیگران وارد شده است. حکم این دو ماده، در ظاهر اشیای منقول را در بر نمی گیرد.</a:t>
            </a:r>
          </a:p>
          <a:p>
            <a:endParaRPr lang="en-US" dirty="0"/>
          </a:p>
        </p:txBody>
      </p:sp>
    </p:spTree>
    <p:extLst>
      <p:ext uri="{BB962C8B-B14F-4D97-AF65-F5344CB8AC3E}">
        <p14:creationId xmlns:p14="http://schemas.microsoft.com/office/powerpoint/2010/main" val="22226122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A2D44A-354D-4E4C-95DE-184B8A9A0C5F}"/>
              </a:ext>
            </a:extLst>
          </p:cNvPr>
          <p:cNvSpPr>
            <a:spLocks noGrp="1"/>
          </p:cNvSpPr>
          <p:nvPr>
            <p:ph type="title"/>
          </p:nvPr>
        </p:nvSpPr>
        <p:spPr/>
        <p:txBody>
          <a:bodyPr/>
          <a:lstStyle/>
          <a:p>
            <a:r>
              <a:rPr lang="fa-IR" dirty="0"/>
              <a:t>سکوت قانون</a:t>
            </a:r>
            <a:endParaRPr lang="en-US" dirty="0"/>
          </a:p>
        </p:txBody>
      </p:sp>
      <p:sp>
        <p:nvSpPr>
          <p:cNvPr id="3" name="Content Placeholder 2">
            <a:extLst>
              <a:ext uri="{FF2B5EF4-FFF2-40B4-BE49-F238E27FC236}">
                <a16:creationId xmlns:a16="http://schemas.microsoft.com/office/drawing/2014/main" id="{17E525A5-9406-4BE2-AF41-6B893C3183A7}"/>
              </a:ext>
            </a:extLst>
          </p:cNvPr>
          <p:cNvSpPr>
            <a:spLocks noGrp="1"/>
          </p:cNvSpPr>
          <p:nvPr>
            <p:ph idx="1"/>
          </p:nvPr>
        </p:nvSpPr>
        <p:spPr/>
        <p:txBody>
          <a:bodyPr/>
          <a:lstStyle/>
          <a:p>
            <a:r>
              <a:rPr lang="fa-IR" dirty="0"/>
              <a:t>در بسیاری از مواقع، قانون هیچ حکمی ندارد و بر دادرس است که از </a:t>
            </a:r>
            <a:r>
              <a:rPr lang="fa-IR" dirty="0">
                <a:solidFill>
                  <a:srgbClr val="FF0000"/>
                </a:solidFill>
              </a:rPr>
              <a:t>روح قوانین و عرف و عادت</a:t>
            </a:r>
            <a:r>
              <a:rPr lang="fa-IR" dirty="0"/>
              <a:t> راه حلی برای آنها بیابد؛ برای مثال، هیچیک از قوانین ما درباره ی مهلت اجرای قانون در خارج از کشور حکمی ندارد.</a:t>
            </a:r>
            <a:endParaRPr lang="en-US" dirty="0"/>
          </a:p>
        </p:txBody>
      </p:sp>
    </p:spTree>
    <p:extLst>
      <p:ext uri="{BB962C8B-B14F-4D97-AF65-F5344CB8AC3E}">
        <p14:creationId xmlns:p14="http://schemas.microsoft.com/office/powerpoint/2010/main" val="342773320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5AE87D-67D6-427E-979D-B4B7056BD379}"/>
              </a:ext>
            </a:extLst>
          </p:cNvPr>
          <p:cNvSpPr>
            <a:spLocks noGrp="1"/>
          </p:cNvSpPr>
          <p:nvPr>
            <p:ph type="title"/>
          </p:nvPr>
        </p:nvSpPr>
        <p:spPr/>
        <p:txBody>
          <a:bodyPr/>
          <a:lstStyle/>
          <a:p>
            <a:r>
              <a:rPr lang="fa-IR" dirty="0"/>
              <a:t>اجمال قانون</a:t>
            </a:r>
            <a:endParaRPr lang="en-US" dirty="0"/>
          </a:p>
        </p:txBody>
      </p:sp>
      <p:sp>
        <p:nvSpPr>
          <p:cNvPr id="3" name="Content Placeholder 2">
            <a:extLst>
              <a:ext uri="{FF2B5EF4-FFF2-40B4-BE49-F238E27FC236}">
                <a16:creationId xmlns:a16="http://schemas.microsoft.com/office/drawing/2014/main" id="{6B65E7F0-9A88-4249-9420-21F6C6662307}"/>
              </a:ext>
            </a:extLst>
          </p:cNvPr>
          <p:cNvSpPr>
            <a:spLocks noGrp="1"/>
          </p:cNvSpPr>
          <p:nvPr>
            <p:ph idx="1"/>
          </p:nvPr>
        </p:nvSpPr>
        <p:spPr/>
        <p:txBody>
          <a:bodyPr/>
          <a:lstStyle/>
          <a:p>
            <a:r>
              <a:rPr lang="fa-IR" dirty="0"/>
              <a:t>گاهی عبارت قانون به ظاهر نقصی ندارد، ولی برای </a:t>
            </a:r>
            <a:r>
              <a:rPr lang="fa-IR" b="1" dirty="0">
                <a:solidFill>
                  <a:srgbClr val="FF0000"/>
                </a:solidFill>
              </a:rPr>
              <a:t>بیان حکم نارساست</a:t>
            </a:r>
            <a:r>
              <a:rPr lang="fa-IR" dirty="0"/>
              <a:t>؛ یعنی از واژههایی که به کار برده شده ممکن است دو یا چند معنی متعارض استنباط کرد. </a:t>
            </a:r>
          </a:p>
          <a:p>
            <a:r>
              <a:rPr lang="fa-IR" dirty="0"/>
              <a:t>به موجب ماده ی ۲۰۱ قانون مدنی "اشتباه در شخص طرف، به صحت معامله </a:t>
            </a:r>
            <a:r>
              <a:rPr lang="fa-IR" dirty="0">
                <a:solidFill>
                  <a:srgbClr val="FF0000"/>
                </a:solidFill>
              </a:rPr>
              <a:t>خللی</a:t>
            </a:r>
            <a:r>
              <a:rPr lang="fa-IR" dirty="0"/>
              <a:t> وارد نمیآورد، مگر در مواردی که شخصیت طرف علت عمده ی عقد بوده باشد". </a:t>
            </a:r>
          </a:p>
          <a:p>
            <a:r>
              <a:rPr lang="fa-IR" dirty="0"/>
              <a:t> واژه ی "خلل" در زبان حقوقی مفهوم مشخص ندارد و معلوم نیست خللی که اشتباه به درستی معامله وارد می سازد تا چه میزان است؟</a:t>
            </a:r>
            <a:endParaRPr lang="en-US" dirty="0"/>
          </a:p>
        </p:txBody>
      </p:sp>
    </p:spTree>
    <p:extLst>
      <p:ext uri="{BB962C8B-B14F-4D97-AF65-F5344CB8AC3E}">
        <p14:creationId xmlns:p14="http://schemas.microsoft.com/office/powerpoint/2010/main" val="237048489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F2D9E5-77C3-4C30-842B-368E1F771DE5}"/>
              </a:ext>
            </a:extLst>
          </p:cNvPr>
          <p:cNvSpPr>
            <a:spLocks noGrp="1"/>
          </p:cNvSpPr>
          <p:nvPr>
            <p:ph type="title"/>
          </p:nvPr>
        </p:nvSpPr>
        <p:spPr/>
        <p:txBody>
          <a:bodyPr/>
          <a:lstStyle/>
          <a:p>
            <a:r>
              <a:rPr lang="fa-IR" dirty="0"/>
              <a:t>تناقض قوانین</a:t>
            </a:r>
            <a:endParaRPr lang="en-US" dirty="0"/>
          </a:p>
        </p:txBody>
      </p:sp>
      <p:sp>
        <p:nvSpPr>
          <p:cNvPr id="3" name="Content Placeholder 2">
            <a:extLst>
              <a:ext uri="{FF2B5EF4-FFF2-40B4-BE49-F238E27FC236}">
                <a16:creationId xmlns:a16="http://schemas.microsoft.com/office/drawing/2014/main" id="{ED382924-31E5-4768-A77B-128230BA4A27}"/>
              </a:ext>
            </a:extLst>
          </p:cNvPr>
          <p:cNvSpPr>
            <a:spLocks noGrp="1"/>
          </p:cNvSpPr>
          <p:nvPr>
            <p:ph idx="1"/>
          </p:nvPr>
        </p:nvSpPr>
        <p:spPr/>
        <p:txBody>
          <a:bodyPr/>
          <a:lstStyle/>
          <a:p>
            <a:r>
              <a:rPr lang="fa-IR" dirty="0"/>
              <a:t>هرگاه اجرای یکی از اوامر قانون گذار با اطاعت از حکم دیگر او مخالف باشد، آن دو حکم را »</a:t>
            </a:r>
            <a:r>
              <a:rPr lang="fa-IR" dirty="0">
                <a:solidFill>
                  <a:srgbClr val="FF0000"/>
                </a:solidFill>
              </a:rPr>
              <a:t>متعارض</a:t>
            </a:r>
            <a:r>
              <a:rPr lang="fa-IR" dirty="0"/>
              <a:t>« و نسبت میان آنها را »</a:t>
            </a:r>
            <a:r>
              <a:rPr lang="fa-IR" dirty="0">
                <a:solidFill>
                  <a:srgbClr val="FF0000"/>
                </a:solidFill>
              </a:rPr>
              <a:t>تعارض</a:t>
            </a:r>
            <a:r>
              <a:rPr lang="fa-IR" dirty="0"/>
              <a:t>« یا »تناقض« گویند. </a:t>
            </a:r>
          </a:p>
          <a:p>
            <a:r>
              <a:rPr lang="fa-IR" dirty="0"/>
              <a:t>گاه اجرای دو قاعده، که در اصل هیچگونه تعارضی با هم ندارند، در دعوایی که از مصداقهای هر دو آنهاست امکان ندارد؛ یعنی به اصطلاح علمای اصول، نسبت میان دو قاعده »</a:t>
            </a:r>
            <a:r>
              <a:rPr lang="fa-IR" dirty="0">
                <a:solidFill>
                  <a:srgbClr val="FF0000"/>
                </a:solidFill>
              </a:rPr>
              <a:t>تزاحم</a:t>
            </a:r>
            <a:r>
              <a:rPr lang="fa-IR" dirty="0"/>
              <a:t>« است نه تعارض؛ </a:t>
            </a:r>
          </a:p>
          <a:p>
            <a:r>
              <a:rPr lang="fa-IR" dirty="0"/>
              <a:t>به عنوان مثال، به موجب قاعده ی »تسلیط«، مالک حق هرگونه تصرف و انتفاع را در ملک خود دارد (نک: ماده ی ۳۳ قانون مدنی) و مفاد قاعده ی »الضرر« این است که هیچکس نمیتواند به دیگری ضرر برساند....</a:t>
            </a:r>
            <a:endParaRPr lang="en-US" dirty="0"/>
          </a:p>
        </p:txBody>
      </p:sp>
    </p:spTree>
    <p:extLst>
      <p:ext uri="{BB962C8B-B14F-4D97-AF65-F5344CB8AC3E}">
        <p14:creationId xmlns:p14="http://schemas.microsoft.com/office/powerpoint/2010/main" val="368911218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F25927-E7A2-4166-97F9-030F5FE986B0}"/>
              </a:ext>
            </a:extLst>
          </p:cNvPr>
          <p:cNvSpPr>
            <a:spLocks noGrp="1"/>
          </p:cNvSpPr>
          <p:nvPr>
            <p:ph type="title"/>
          </p:nvPr>
        </p:nvSpPr>
        <p:spPr/>
        <p:txBody>
          <a:bodyPr/>
          <a:lstStyle/>
          <a:p>
            <a:r>
              <a:rPr lang="fa-IR" dirty="0"/>
              <a:t>مبانی و قواعد حقوق پزشکی</a:t>
            </a:r>
            <a:endParaRPr lang="en-US" dirty="0"/>
          </a:p>
        </p:txBody>
      </p:sp>
      <p:graphicFrame>
        <p:nvGraphicFramePr>
          <p:cNvPr id="4" name="Content Placeholder 3">
            <a:extLst>
              <a:ext uri="{FF2B5EF4-FFF2-40B4-BE49-F238E27FC236}">
                <a16:creationId xmlns:a16="http://schemas.microsoft.com/office/drawing/2014/main" id="{05FDA642-A578-4371-9850-217BC539B5A6}"/>
              </a:ext>
            </a:extLst>
          </p:cNvPr>
          <p:cNvGraphicFramePr>
            <a:graphicFrameLocks noGrp="1"/>
          </p:cNvGraphicFramePr>
          <p:nvPr>
            <p:ph idx="1"/>
            <p:extLst>
              <p:ext uri="{D42A27DB-BD31-4B8C-83A1-F6EECF244321}">
                <p14:modId xmlns:p14="http://schemas.microsoft.com/office/powerpoint/2010/main" val="3307488055"/>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61270279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CDAE1B-D8E1-4A5D-A2C1-06CF66ECB58B}"/>
              </a:ext>
            </a:extLst>
          </p:cNvPr>
          <p:cNvSpPr>
            <a:spLocks noGrp="1"/>
          </p:cNvSpPr>
          <p:nvPr>
            <p:ph type="title"/>
          </p:nvPr>
        </p:nvSpPr>
        <p:spPr/>
        <p:txBody>
          <a:bodyPr/>
          <a:lstStyle/>
          <a:p>
            <a:r>
              <a:rPr lang="fa-IR" dirty="0"/>
              <a:t>مفهوم حق</a:t>
            </a:r>
            <a:endParaRPr lang="en-US" dirty="0"/>
          </a:p>
        </p:txBody>
      </p:sp>
      <p:sp>
        <p:nvSpPr>
          <p:cNvPr id="3" name="Content Placeholder 2">
            <a:extLst>
              <a:ext uri="{FF2B5EF4-FFF2-40B4-BE49-F238E27FC236}">
                <a16:creationId xmlns:a16="http://schemas.microsoft.com/office/drawing/2014/main" id="{E2BB350E-3F0E-4DEB-A048-C2A975C67572}"/>
              </a:ext>
            </a:extLst>
          </p:cNvPr>
          <p:cNvSpPr>
            <a:spLocks noGrp="1"/>
          </p:cNvSpPr>
          <p:nvPr>
            <p:ph idx="1"/>
          </p:nvPr>
        </p:nvSpPr>
        <p:spPr/>
        <p:txBody>
          <a:bodyPr/>
          <a:lstStyle/>
          <a:p>
            <a:r>
              <a:rPr lang="fa-IR" b="1" dirty="0">
                <a:solidFill>
                  <a:srgbClr val="FF0000"/>
                </a:solidFill>
              </a:rPr>
              <a:t>حق</a:t>
            </a:r>
            <a:r>
              <a:rPr lang="fa-IR" dirty="0"/>
              <a:t>، </a:t>
            </a:r>
            <a:r>
              <a:rPr lang="fa-IR" dirty="0">
                <a:solidFill>
                  <a:srgbClr val="FF0000"/>
                </a:solidFill>
              </a:rPr>
              <a:t>توانایی است </a:t>
            </a:r>
            <a:r>
              <a:rPr lang="fa-IR" dirty="0"/>
              <a:t>که حقوق هر کشور به اشخاص میدهد تا از مالی به طور مستقیم استفاده کنند یا انتقال مال، انجام دادن یا ندادن کاری را از دیگری بخواهند. </a:t>
            </a:r>
          </a:p>
          <a:p>
            <a:r>
              <a:rPr lang="fa-IR" dirty="0"/>
              <a:t>در برابر هر حق، </a:t>
            </a:r>
            <a:r>
              <a:rPr lang="fa-IR" dirty="0">
                <a:solidFill>
                  <a:srgbClr val="FF0000"/>
                </a:solidFill>
              </a:rPr>
              <a:t>تکلیفی</a:t>
            </a:r>
            <a:r>
              <a:rPr lang="fa-IR" dirty="0"/>
              <a:t> مقرر شده است. </a:t>
            </a:r>
            <a:endParaRPr lang="en-US" dirty="0"/>
          </a:p>
        </p:txBody>
      </p:sp>
    </p:spTree>
    <p:extLst>
      <p:ext uri="{BB962C8B-B14F-4D97-AF65-F5344CB8AC3E}">
        <p14:creationId xmlns:p14="http://schemas.microsoft.com/office/powerpoint/2010/main" val="284847552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57AD75-2132-4DF2-8660-4C08FBD3C514}"/>
              </a:ext>
            </a:extLst>
          </p:cNvPr>
          <p:cNvSpPr>
            <a:spLocks noGrp="1"/>
          </p:cNvSpPr>
          <p:nvPr>
            <p:ph type="title"/>
          </p:nvPr>
        </p:nvSpPr>
        <p:spPr/>
        <p:txBody>
          <a:bodyPr/>
          <a:lstStyle/>
          <a:p>
            <a:r>
              <a:rPr lang="fa-IR" dirty="0"/>
              <a:t>گروههای حق فردی</a:t>
            </a:r>
            <a:endParaRPr lang="en-US" dirty="0"/>
          </a:p>
        </p:txBody>
      </p:sp>
      <p:graphicFrame>
        <p:nvGraphicFramePr>
          <p:cNvPr id="8" name="Content Placeholder 7">
            <a:extLst>
              <a:ext uri="{FF2B5EF4-FFF2-40B4-BE49-F238E27FC236}">
                <a16:creationId xmlns:a16="http://schemas.microsoft.com/office/drawing/2014/main" id="{98089A2F-B361-4213-8396-AB01EC453333}"/>
              </a:ext>
            </a:extLst>
          </p:cNvPr>
          <p:cNvGraphicFramePr>
            <a:graphicFrameLocks noGrp="1"/>
          </p:cNvGraphicFramePr>
          <p:nvPr>
            <p:ph idx="1"/>
            <p:extLst>
              <p:ext uri="{D42A27DB-BD31-4B8C-83A1-F6EECF244321}">
                <p14:modId xmlns:p14="http://schemas.microsoft.com/office/powerpoint/2010/main" val="714806295"/>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17017349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DCEFCB-A7B9-47D1-B5DC-54823A3B2337}"/>
              </a:ext>
            </a:extLst>
          </p:cNvPr>
          <p:cNvSpPr>
            <a:spLocks noGrp="1"/>
          </p:cNvSpPr>
          <p:nvPr>
            <p:ph type="title"/>
          </p:nvPr>
        </p:nvSpPr>
        <p:spPr/>
        <p:txBody>
          <a:bodyPr/>
          <a:lstStyle/>
          <a:p>
            <a:r>
              <a:rPr lang="fa-IR" b="1" dirty="0">
                <a:cs typeface="+mj-cs"/>
              </a:rPr>
              <a:t>حقوق سیاسی</a:t>
            </a:r>
            <a:endParaRPr lang="en-US" dirty="0"/>
          </a:p>
        </p:txBody>
      </p:sp>
      <p:sp>
        <p:nvSpPr>
          <p:cNvPr id="3" name="Content Placeholder 2">
            <a:extLst>
              <a:ext uri="{FF2B5EF4-FFF2-40B4-BE49-F238E27FC236}">
                <a16:creationId xmlns:a16="http://schemas.microsoft.com/office/drawing/2014/main" id="{850F8EAB-C053-4AC7-93A9-36D9FF6E59EA}"/>
              </a:ext>
            </a:extLst>
          </p:cNvPr>
          <p:cNvSpPr>
            <a:spLocks noGrp="1"/>
          </p:cNvSpPr>
          <p:nvPr>
            <p:ph idx="1"/>
          </p:nvPr>
        </p:nvSpPr>
        <p:spPr/>
        <p:txBody>
          <a:bodyPr/>
          <a:lstStyle/>
          <a:p>
            <a:r>
              <a:rPr lang="fa-IR" b="1" dirty="0">
                <a:solidFill>
                  <a:srgbClr val="FF0000"/>
                </a:solidFill>
              </a:rPr>
              <a:t>حق سیاسی </a:t>
            </a:r>
            <a:r>
              <a:rPr lang="fa-IR" dirty="0"/>
              <a:t>اختیاری است که شخص برای شرکت در قوای عمومی و سازمانهای دولت دارد؛ مانند حق انتخاب کردن و انتخاب شدن در مجالس قانون گذاری و پذیرفتن تابعیت.</a:t>
            </a:r>
            <a:endParaRPr lang="en-US" dirty="0"/>
          </a:p>
        </p:txBody>
      </p:sp>
    </p:spTree>
    <p:extLst>
      <p:ext uri="{BB962C8B-B14F-4D97-AF65-F5344CB8AC3E}">
        <p14:creationId xmlns:p14="http://schemas.microsoft.com/office/powerpoint/2010/main" val="56096736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B20CDE-137F-4796-ADF9-406605885B62}"/>
              </a:ext>
            </a:extLst>
          </p:cNvPr>
          <p:cNvSpPr>
            <a:spLocks noGrp="1"/>
          </p:cNvSpPr>
          <p:nvPr>
            <p:ph type="title"/>
          </p:nvPr>
        </p:nvSpPr>
        <p:spPr/>
        <p:txBody>
          <a:bodyPr/>
          <a:lstStyle/>
          <a:p>
            <a:r>
              <a:rPr lang="fa-IR" dirty="0"/>
              <a:t>حقوق عمومی</a:t>
            </a:r>
            <a:endParaRPr lang="en-US" dirty="0"/>
          </a:p>
        </p:txBody>
      </p:sp>
      <p:sp>
        <p:nvSpPr>
          <p:cNvPr id="3" name="Content Placeholder 2">
            <a:extLst>
              <a:ext uri="{FF2B5EF4-FFF2-40B4-BE49-F238E27FC236}">
                <a16:creationId xmlns:a16="http://schemas.microsoft.com/office/drawing/2014/main" id="{4A9B5FB8-C883-4468-8B94-C0B166EBB5C8}"/>
              </a:ext>
            </a:extLst>
          </p:cNvPr>
          <p:cNvSpPr>
            <a:spLocks noGrp="1"/>
          </p:cNvSpPr>
          <p:nvPr>
            <p:ph idx="1"/>
          </p:nvPr>
        </p:nvSpPr>
        <p:spPr>
          <a:xfrm>
            <a:off x="838200" y="2365695"/>
            <a:ext cx="10515600" cy="3811268"/>
          </a:xfrm>
        </p:spPr>
        <p:txBody>
          <a:bodyPr/>
          <a:lstStyle/>
          <a:p>
            <a:r>
              <a:rPr lang="fa-IR" b="1" dirty="0">
                <a:solidFill>
                  <a:srgbClr val="FF0000"/>
                </a:solidFill>
              </a:rPr>
              <a:t>حق عمومی </a:t>
            </a:r>
            <a:r>
              <a:rPr lang="fa-IR" dirty="0"/>
              <a:t>مربوط به شخصیت انسان و ناظر بر روابط دولت و مردم است؛</a:t>
            </a:r>
          </a:p>
          <a:p>
            <a:r>
              <a:rPr lang="fa-IR" dirty="0"/>
              <a:t>مانند: حق حیات و آزادی بیان</a:t>
            </a:r>
            <a:endParaRPr lang="en-US" dirty="0"/>
          </a:p>
        </p:txBody>
      </p:sp>
    </p:spTree>
    <p:extLst>
      <p:ext uri="{BB962C8B-B14F-4D97-AF65-F5344CB8AC3E}">
        <p14:creationId xmlns:p14="http://schemas.microsoft.com/office/powerpoint/2010/main" val="47064559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7CADC0-9E09-4405-B257-8F45DD280112}"/>
              </a:ext>
            </a:extLst>
          </p:cNvPr>
          <p:cNvSpPr>
            <a:spLocks noGrp="1"/>
          </p:cNvSpPr>
          <p:nvPr>
            <p:ph type="title"/>
          </p:nvPr>
        </p:nvSpPr>
        <p:spPr/>
        <p:txBody>
          <a:bodyPr/>
          <a:lstStyle/>
          <a:p>
            <a:r>
              <a:rPr lang="fa-IR" dirty="0"/>
              <a:t>حقوق خصوصی</a:t>
            </a:r>
            <a:endParaRPr lang="en-US" dirty="0"/>
          </a:p>
        </p:txBody>
      </p:sp>
      <p:sp>
        <p:nvSpPr>
          <p:cNvPr id="3" name="Content Placeholder 2">
            <a:extLst>
              <a:ext uri="{FF2B5EF4-FFF2-40B4-BE49-F238E27FC236}">
                <a16:creationId xmlns:a16="http://schemas.microsoft.com/office/drawing/2014/main" id="{ECB92AFD-F4EA-4AC7-99F6-BF349F839EF9}"/>
              </a:ext>
            </a:extLst>
          </p:cNvPr>
          <p:cNvSpPr>
            <a:spLocks noGrp="1"/>
          </p:cNvSpPr>
          <p:nvPr>
            <p:ph idx="1"/>
          </p:nvPr>
        </p:nvSpPr>
        <p:spPr/>
        <p:txBody>
          <a:bodyPr>
            <a:normAutofit/>
          </a:bodyPr>
          <a:lstStyle/>
          <a:p>
            <a:r>
              <a:rPr lang="fa-IR" dirty="0">
                <a:solidFill>
                  <a:srgbClr val="FF0000"/>
                </a:solidFill>
              </a:rPr>
              <a:t>حق خصوصی </a:t>
            </a:r>
            <a:r>
              <a:rPr lang="fa-IR" dirty="0"/>
              <a:t>اختیاری است که هر شخص در برابر دیگران دارد؛ مانند حق مالکیت و حق ابوت.</a:t>
            </a:r>
          </a:p>
          <a:p>
            <a:r>
              <a:rPr lang="fa-IR" dirty="0"/>
              <a:t>حقوق خصوصی شامل:</a:t>
            </a:r>
          </a:p>
          <a:p>
            <a:pPr marL="1714500" lvl="3" indent="-342900">
              <a:buFont typeface="+mj-lt"/>
              <a:buAutoNum type="arabicPeriod"/>
            </a:pPr>
            <a:r>
              <a:rPr lang="fa-IR" sz="2800" dirty="0"/>
              <a:t>حقوق مالی</a:t>
            </a:r>
          </a:p>
          <a:p>
            <a:pPr marL="1714500" lvl="3" indent="-342900">
              <a:buFont typeface="+mj-lt"/>
              <a:buAutoNum type="arabicPeriod"/>
            </a:pPr>
            <a:r>
              <a:rPr lang="fa-IR" sz="2800" dirty="0"/>
              <a:t>حقوق غیرمالی</a:t>
            </a:r>
          </a:p>
          <a:p>
            <a:pPr marL="1714500" lvl="3" indent="-342900">
              <a:buFont typeface="+mj-lt"/>
              <a:buAutoNum type="arabicPeriod"/>
            </a:pPr>
            <a:endParaRPr lang="fa-IR" sz="2800" dirty="0"/>
          </a:p>
          <a:p>
            <a:pPr marL="0" indent="0">
              <a:buNone/>
            </a:pPr>
            <a:r>
              <a:rPr lang="fa-IR" dirty="0">
                <a:solidFill>
                  <a:srgbClr val="FF0000"/>
                </a:solidFill>
              </a:rPr>
              <a:t>حق غیرمالی </a:t>
            </a:r>
            <a:r>
              <a:rPr lang="fa-IR" dirty="0"/>
              <a:t>امتیازی است که هدف آن رفع نیازمندیهای عاطفی و اخلاق انسان است. مثل حق زوجیت و ولایت</a:t>
            </a:r>
          </a:p>
          <a:p>
            <a:pPr marL="0" indent="0">
              <a:buNone/>
            </a:pPr>
            <a:r>
              <a:rPr lang="fa-IR" dirty="0">
                <a:solidFill>
                  <a:srgbClr val="FF0000"/>
                </a:solidFill>
              </a:rPr>
              <a:t>حق مالی </a:t>
            </a:r>
            <a:r>
              <a:rPr lang="fa-IR" dirty="0"/>
              <a:t>امتیازی است که حقوق هر کشور، به منظور تأمین نیازهای مادی اشخاص به آنها میدهد. مثل حق مالکیت</a:t>
            </a:r>
          </a:p>
          <a:p>
            <a:pPr marL="0" indent="0">
              <a:buNone/>
            </a:pPr>
            <a:endParaRPr lang="en-US" dirty="0"/>
          </a:p>
        </p:txBody>
      </p:sp>
    </p:spTree>
    <p:extLst>
      <p:ext uri="{BB962C8B-B14F-4D97-AF65-F5344CB8AC3E}">
        <p14:creationId xmlns:p14="http://schemas.microsoft.com/office/powerpoint/2010/main" val="265044212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7076CC-BBDD-4522-BB2F-1283F693A508}"/>
              </a:ext>
            </a:extLst>
          </p:cNvPr>
          <p:cNvSpPr>
            <a:spLocks noGrp="1"/>
          </p:cNvSpPr>
          <p:nvPr>
            <p:ph type="title"/>
          </p:nvPr>
        </p:nvSpPr>
        <p:spPr/>
        <p:txBody>
          <a:bodyPr/>
          <a:lstStyle/>
          <a:p>
            <a:r>
              <a:rPr lang="fa-IR" dirty="0"/>
              <a:t>اعمال و وقایع حقوقی </a:t>
            </a:r>
            <a:endParaRPr lang="en-US" dirty="0"/>
          </a:p>
        </p:txBody>
      </p:sp>
      <p:graphicFrame>
        <p:nvGraphicFramePr>
          <p:cNvPr id="6" name="Content Placeholder 5">
            <a:extLst>
              <a:ext uri="{FF2B5EF4-FFF2-40B4-BE49-F238E27FC236}">
                <a16:creationId xmlns:a16="http://schemas.microsoft.com/office/drawing/2014/main" id="{F0B838BD-BBF1-4510-BF0A-ABA344DA590E}"/>
              </a:ext>
            </a:extLst>
          </p:cNvPr>
          <p:cNvGraphicFramePr>
            <a:graphicFrameLocks noGrp="1"/>
          </p:cNvGraphicFramePr>
          <p:nvPr>
            <p:ph idx="1"/>
            <p:extLst>
              <p:ext uri="{D42A27DB-BD31-4B8C-83A1-F6EECF244321}">
                <p14:modId xmlns:p14="http://schemas.microsoft.com/office/powerpoint/2010/main" val="1569958982"/>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31963351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40A54A-F4F6-4682-861C-7E1C14F2FF21}"/>
              </a:ext>
            </a:extLst>
          </p:cNvPr>
          <p:cNvSpPr>
            <a:spLocks noGrp="1"/>
          </p:cNvSpPr>
          <p:nvPr>
            <p:ph type="title"/>
          </p:nvPr>
        </p:nvSpPr>
        <p:spPr/>
        <p:txBody>
          <a:bodyPr/>
          <a:lstStyle/>
          <a:p>
            <a:r>
              <a:rPr lang="fa-IR" dirty="0"/>
              <a:t>قرارداد یا عقد</a:t>
            </a:r>
            <a:endParaRPr lang="en-US" dirty="0"/>
          </a:p>
        </p:txBody>
      </p:sp>
      <p:sp>
        <p:nvSpPr>
          <p:cNvPr id="3" name="Content Placeholder 2">
            <a:extLst>
              <a:ext uri="{FF2B5EF4-FFF2-40B4-BE49-F238E27FC236}">
                <a16:creationId xmlns:a16="http://schemas.microsoft.com/office/drawing/2014/main" id="{A1B14704-EB47-4C10-9A3E-6BF64014ABBC}"/>
              </a:ext>
            </a:extLst>
          </p:cNvPr>
          <p:cNvSpPr>
            <a:spLocks noGrp="1"/>
          </p:cNvSpPr>
          <p:nvPr>
            <p:ph idx="1"/>
          </p:nvPr>
        </p:nvSpPr>
        <p:spPr/>
        <p:txBody>
          <a:bodyPr>
            <a:normAutofit/>
          </a:bodyPr>
          <a:lstStyle/>
          <a:p>
            <a:r>
              <a:rPr lang="fa-IR" b="1" dirty="0">
                <a:solidFill>
                  <a:srgbClr val="FF0000"/>
                </a:solidFill>
              </a:rPr>
              <a:t>ماده ی ۱۸۳ قانون مدنی</a:t>
            </a:r>
            <a:r>
              <a:rPr lang="fa-IR" dirty="0"/>
              <a:t>: " عقد عبارت است از اینکه یک یا چند نفر در برابر یک یا چند نفر دیگر تعهد بر امری کنند و مورد قبول آنها باشد.</a:t>
            </a:r>
          </a:p>
          <a:p>
            <a:r>
              <a:rPr lang="fa-IR" b="1" dirty="0">
                <a:solidFill>
                  <a:srgbClr val="FF0000"/>
                </a:solidFill>
              </a:rPr>
              <a:t>ویژگی عقد</a:t>
            </a:r>
            <a:r>
              <a:rPr lang="fa-IR" dirty="0">
                <a:solidFill>
                  <a:srgbClr val="FF0000"/>
                </a:solidFill>
              </a:rPr>
              <a:t>:</a:t>
            </a:r>
          </a:p>
          <a:p>
            <a:pPr marL="914400" lvl="1" indent="-457200">
              <a:buFont typeface="+mj-lt"/>
              <a:buAutoNum type="arabicPeriod"/>
            </a:pPr>
            <a:r>
              <a:rPr lang="fa-IR" sz="2800" dirty="0"/>
              <a:t>بین دو یا چند نفر باشد.</a:t>
            </a:r>
          </a:p>
          <a:p>
            <a:pPr marL="914400" lvl="1" indent="-457200">
              <a:buFont typeface="+mj-lt"/>
              <a:buAutoNum type="arabicPeriod"/>
            </a:pPr>
            <a:r>
              <a:rPr lang="fa-IR" sz="2800" dirty="0"/>
              <a:t>تعهد ایجاد کند.</a:t>
            </a:r>
          </a:p>
          <a:p>
            <a:pPr marL="914400" lvl="1" indent="-457200">
              <a:buFont typeface="+mj-lt"/>
              <a:buAutoNum type="arabicPeriod"/>
            </a:pPr>
            <a:endParaRPr lang="fa-IR" sz="2800" dirty="0"/>
          </a:p>
          <a:p>
            <a:r>
              <a:rPr lang="fa-IR" dirty="0"/>
              <a:t>در عقود اراده ی افراد حاکمیت دارد. </a:t>
            </a:r>
          </a:p>
          <a:p>
            <a:r>
              <a:rPr lang="fa-IR" b="1" dirty="0">
                <a:solidFill>
                  <a:srgbClr val="FF0000"/>
                </a:solidFill>
              </a:rPr>
              <a:t>ماده ی ۱۰ قانون مدنی </a:t>
            </a:r>
            <a:r>
              <a:rPr lang="fa-IR" dirty="0"/>
              <a:t>به این عبارت بیان شده است: " قراردادهای خصوصی نسبت به کسانی که آن را منعقد کرده اند در صورتی که خلاف صریح قانون نباشد نافذ است"</a:t>
            </a:r>
            <a:endParaRPr lang="en-US" dirty="0"/>
          </a:p>
        </p:txBody>
      </p:sp>
    </p:spTree>
    <p:extLst>
      <p:ext uri="{BB962C8B-B14F-4D97-AF65-F5344CB8AC3E}">
        <p14:creationId xmlns:p14="http://schemas.microsoft.com/office/powerpoint/2010/main" val="276736994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301F16-6603-4BA5-8115-A810574FBA14}"/>
              </a:ext>
            </a:extLst>
          </p:cNvPr>
          <p:cNvSpPr>
            <a:spLocks noGrp="1"/>
          </p:cNvSpPr>
          <p:nvPr>
            <p:ph type="title"/>
          </p:nvPr>
        </p:nvSpPr>
        <p:spPr/>
        <p:txBody>
          <a:bodyPr/>
          <a:lstStyle/>
          <a:p>
            <a:r>
              <a:rPr lang="fa-IR" dirty="0"/>
              <a:t>نتایج قرارداد</a:t>
            </a:r>
            <a:endParaRPr lang="en-US" dirty="0"/>
          </a:p>
        </p:txBody>
      </p:sp>
      <p:sp>
        <p:nvSpPr>
          <p:cNvPr id="3" name="Content Placeholder 2">
            <a:extLst>
              <a:ext uri="{FF2B5EF4-FFF2-40B4-BE49-F238E27FC236}">
                <a16:creationId xmlns:a16="http://schemas.microsoft.com/office/drawing/2014/main" id="{907039A7-C677-49C1-8CD1-318B6DBFF3F6}"/>
              </a:ext>
            </a:extLst>
          </p:cNvPr>
          <p:cNvSpPr>
            <a:spLocks noGrp="1"/>
          </p:cNvSpPr>
          <p:nvPr>
            <p:ph idx="1"/>
          </p:nvPr>
        </p:nvSpPr>
        <p:spPr/>
        <p:txBody>
          <a:bodyPr/>
          <a:lstStyle/>
          <a:p>
            <a:endParaRPr lang="fa-IR" dirty="0"/>
          </a:p>
          <a:p>
            <a:r>
              <a:rPr lang="fa-IR" dirty="0"/>
              <a:t>اشخاص میتوانند قرارداد را </a:t>
            </a:r>
            <a:r>
              <a:rPr lang="fa-IR" dirty="0">
                <a:solidFill>
                  <a:srgbClr val="FF0000"/>
                </a:solidFill>
              </a:rPr>
              <a:t>به هر صورتی که مایل </a:t>
            </a:r>
            <a:r>
              <a:rPr lang="fa-IR" dirty="0"/>
              <a:t>هستند منعقد سازند و نتایج و آثار آن را آزادانه معین کنند. </a:t>
            </a:r>
          </a:p>
          <a:p>
            <a:r>
              <a:rPr lang="fa-IR" dirty="0"/>
              <a:t>قرارداد با</a:t>
            </a:r>
            <a:r>
              <a:rPr lang="fa-IR" dirty="0">
                <a:solidFill>
                  <a:srgbClr val="FF0000"/>
                </a:solidFill>
              </a:rPr>
              <a:t> تراضی دو طرف </a:t>
            </a:r>
            <a:r>
              <a:rPr lang="fa-IR" dirty="0"/>
              <a:t>محقق میشود و تشریفات خاصی ندارد و دو طرف عقد ملزم نیستند الفاظ مخصوصی را به کار ببرند.</a:t>
            </a:r>
          </a:p>
          <a:p>
            <a:r>
              <a:rPr lang="fa-IR" dirty="0"/>
              <a:t>پس از انعقاد قرارداد دو طرف </a:t>
            </a:r>
            <a:r>
              <a:rPr lang="fa-IR" dirty="0">
                <a:solidFill>
                  <a:srgbClr val="FF0000"/>
                </a:solidFill>
              </a:rPr>
              <a:t>ملزم به رعایت </a:t>
            </a:r>
            <a:r>
              <a:rPr lang="fa-IR" dirty="0"/>
              <a:t>آن هستند و باید تعهدهای ناشی از آن را اجرا کنند و دادگاه نمیتواند به بهانه ی رعایت عدالت و انصاف، مدیون را از آنچه به عهده دارد معاف کند.</a:t>
            </a:r>
          </a:p>
          <a:p>
            <a:r>
              <a:rPr lang="fa-IR" dirty="0"/>
              <a:t>معاملات </a:t>
            </a:r>
            <a:r>
              <a:rPr lang="fa-IR" dirty="0">
                <a:solidFill>
                  <a:srgbClr val="FF0000"/>
                </a:solidFill>
              </a:rPr>
              <a:t>فقط موثر بین دو طرف و قائم مقام </a:t>
            </a:r>
            <a:r>
              <a:rPr lang="fa-IR" dirty="0"/>
              <a:t>قانونی آنها است. </a:t>
            </a:r>
            <a:endParaRPr lang="en-US" dirty="0"/>
          </a:p>
        </p:txBody>
      </p:sp>
    </p:spTree>
    <p:extLst>
      <p:ext uri="{BB962C8B-B14F-4D97-AF65-F5344CB8AC3E}">
        <p14:creationId xmlns:p14="http://schemas.microsoft.com/office/powerpoint/2010/main" val="223978648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64F375-4CC0-4AB7-A1ED-9D61EEC0511D}"/>
              </a:ext>
            </a:extLst>
          </p:cNvPr>
          <p:cNvSpPr>
            <a:spLocks noGrp="1"/>
          </p:cNvSpPr>
          <p:nvPr>
            <p:ph type="title"/>
          </p:nvPr>
        </p:nvSpPr>
        <p:spPr/>
        <p:txBody>
          <a:bodyPr/>
          <a:lstStyle/>
          <a:p>
            <a:r>
              <a:rPr lang="fa-IR" dirty="0"/>
              <a:t>صحت قرارداد</a:t>
            </a:r>
            <a:endParaRPr lang="en-US" dirty="0"/>
          </a:p>
        </p:txBody>
      </p:sp>
      <p:graphicFrame>
        <p:nvGraphicFramePr>
          <p:cNvPr id="4" name="Content Placeholder 3">
            <a:extLst>
              <a:ext uri="{FF2B5EF4-FFF2-40B4-BE49-F238E27FC236}">
                <a16:creationId xmlns:a16="http://schemas.microsoft.com/office/drawing/2014/main" id="{B27CC806-2DC1-41B6-BAB7-3E403D94048D}"/>
              </a:ext>
            </a:extLst>
          </p:cNvPr>
          <p:cNvGraphicFramePr>
            <a:graphicFrameLocks noGrp="1"/>
          </p:cNvGraphicFramePr>
          <p:nvPr>
            <p:ph idx="1"/>
            <p:extLst>
              <p:ext uri="{D42A27DB-BD31-4B8C-83A1-F6EECF244321}">
                <p14:modId xmlns:p14="http://schemas.microsoft.com/office/powerpoint/2010/main" val="4145816315"/>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18353168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A757DD-FC8C-4F35-982A-8B5452C15A05}"/>
              </a:ext>
            </a:extLst>
          </p:cNvPr>
          <p:cNvSpPr>
            <a:spLocks noGrp="1"/>
          </p:cNvSpPr>
          <p:nvPr>
            <p:ph type="title"/>
          </p:nvPr>
        </p:nvSpPr>
        <p:spPr/>
        <p:txBody>
          <a:bodyPr/>
          <a:lstStyle/>
          <a:p>
            <a:r>
              <a:rPr lang="fa-IR" dirty="0"/>
              <a:t>عقد باطل و غیر نافذ</a:t>
            </a:r>
            <a:endParaRPr lang="en-US" dirty="0"/>
          </a:p>
        </p:txBody>
      </p:sp>
      <p:graphicFrame>
        <p:nvGraphicFramePr>
          <p:cNvPr id="4" name="Content Placeholder 3">
            <a:extLst>
              <a:ext uri="{FF2B5EF4-FFF2-40B4-BE49-F238E27FC236}">
                <a16:creationId xmlns:a16="http://schemas.microsoft.com/office/drawing/2014/main" id="{B46ECB6D-180B-4BFB-B255-8B9424D08078}"/>
              </a:ext>
            </a:extLst>
          </p:cNvPr>
          <p:cNvGraphicFramePr>
            <a:graphicFrameLocks noGrp="1"/>
          </p:cNvGraphicFramePr>
          <p:nvPr>
            <p:ph idx="1"/>
            <p:extLst>
              <p:ext uri="{D42A27DB-BD31-4B8C-83A1-F6EECF244321}">
                <p14:modId xmlns:p14="http://schemas.microsoft.com/office/powerpoint/2010/main" val="2869038024"/>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9818183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582B68-0D04-43F3-B1E6-032924CA1132}"/>
              </a:ext>
            </a:extLst>
          </p:cNvPr>
          <p:cNvSpPr>
            <a:spLocks noGrp="1"/>
          </p:cNvSpPr>
          <p:nvPr>
            <p:ph type="title"/>
          </p:nvPr>
        </p:nvSpPr>
        <p:spPr/>
        <p:txBody>
          <a:bodyPr/>
          <a:lstStyle/>
          <a:p>
            <a:r>
              <a:rPr lang="fa-IR" dirty="0"/>
              <a:t>هدف قواعد حقوقی</a:t>
            </a:r>
            <a:endParaRPr lang="en-US" dirty="0"/>
          </a:p>
        </p:txBody>
      </p:sp>
      <p:graphicFrame>
        <p:nvGraphicFramePr>
          <p:cNvPr id="4" name="Content Placeholder 3">
            <a:extLst>
              <a:ext uri="{FF2B5EF4-FFF2-40B4-BE49-F238E27FC236}">
                <a16:creationId xmlns:a16="http://schemas.microsoft.com/office/drawing/2014/main" id="{A03ECD00-828E-4551-AF03-BD8B88F31B4B}"/>
              </a:ext>
            </a:extLst>
          </p:cNvPr>
          <p:cNvGraphicFramePr>
            <a:graphicFrameLocks noGrp="1"/>
          </p:cNvGraphicFramePr>
          <p:nvPr>
            <p:ph idx="1"/>
            <p:extLst>
              <p:ext uri="{D42A27DB-BD31-4B8C-83A1-F6EECF244321}">
                <p14:modId xmlns:p14="http://schemas.microsoft.com/office/powerpoint/2010/main" val="3716530871"/>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20490366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DC0975-CE2F-4C4C-A6DD-F42EED309440}"/>
              </a:ext>
            </a:extLst>
          </p:cNvPr>
          <p:cNvSpPr>
            <a:spLocks noGrp="1"/>
          </p:cNvSpPr>
          <p:nvPr>
            <p:ph type="title"/>
          </p:nvPr>
        </p:nvSpPr>
        <p:spPr/>
        <p:txBody>
          <a:bodyPr/>
          <a:lstStyle/>
          <a:p>
            <a:r>
              <a:rPr lang="fa-IR" dirty="0"/>
              <a:t>قصد و رضای دو طرف</a:t>
            </a:r>
            <a:endParaRPr lang="en-US" dirty="0"/>
          </a:p>
        </p:txBody>
      </p:sp>
      <p:graphicFrame>
        <p:nvGraphicFramePr>
          <p:cNvPr id="6" name="Content Placeholder 5">
            <a:extLst>
              <a:ext uri="{FF2B5EF4-FFF2-40B4-BE49-F238E27FC236}">
                <a16:creationId xmlns:a16="http://schemas.microsoft.com/office/drawing/2014/main" id="{E7F46072-2B42-44BC-91DF-72E2AB0D0713}"/>
              </a:ext>
            </a:extLst>
          </p:cNvPr>
          <p:cNvGraphicFramePr>
            <a:graphicFrameLocks noGrp="1"/>
          </p:cNvGraphicFramePr>
          <p:nvPr>
            <p:ph idx="1"/>
            <p:extLst>
              <p:ext uri="{D42A27DB-BD31-4B8C-83A1-F6EECF244321}">
                <p14:modId xmlns:p14="http://schemas.microsoft.com/office/powerpoint/2010/main" val="3402043437"/>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66146630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043414-FE3A-4458-B61E-B63111F09F4D}"/>
              </a:ext>
            </a:extLst>
          </p:cNvPr>
          <p:cNvSpPr>
            <a:spLocks noGrp="1"/>
          </p:cNvSpPr>
          <p:nvPr>
            <p:ph type="title"/>
          </p:nvPr>
        </p:nvSpPr>
        <p:spPr/>
        <p:txBody>
          <a:bodyPr/>
          <a:lstStyle/>
          <a:p>
            <a:r>
              <a:rPr lang="fa-IR" dirty="0"/>
              <a:t>زایل کننده اراده</a:t>
            </a:r>
            <a:endParaRPr lang="en-US" dirty="0"/>
          </a:p>
        </p:txBody>
      </p:sp>
      <p:graphicFrame>
        <p:nvGraphicFramePr>
          <p:cNvPr id="4" name="Content Placeholder 3">
            <a:extLst>
              <a:ext uri="{FF2B5EF4-FFF2-40B4-BE49-F238E27FC236}">
                <a16:creationId xmlns:a16="http://schemas.microsoft.com/office/drawing/2014/main" id="{3622621A-6C2C-45C5-9E91-734F75DE3E5F}"/>
              </a:ext>
            </a:extLst>
          </p:cNvPr>
          <p:cNvGraphicFramePr>
            <a:graphicFrameLocks noGrp="1"/>
          </p:cNvGraphicFramePr>
          <p:nvPr>
            <p:ph idx="1"/>
            <p:extLst>
              <p:ext uri="{D42A27DB-BD31-4B8C-83A1-F6EECF244321}">
                <p14:modId xmlns:p14="http://schemas.microsoft.com/office/powerpoint/2010/main" val="3906608473"/>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83600495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9B500B-A0BF-4961-A5AE-BDB7DEABEABA}"/>
              </a:ext>
            </a:extLst>
          </p:cNvPr>
          <p:cNvSpPr>
            <a:spLocks noGrp="1"/>
          </p:cNvSpPr>
          <p:nvPr>
            <p:ph type="title"/>
          </p:nvPr>
        </p:nvSpPr>
        <p:spPr/>
        <p:txBody>
          <a:bodyPr/>
          <a:lstStyle/>
          <a:p>
            <a:r>
              <a:rPr lang="fa-IR" dirty="0"/>
              <a:t>اشتباه</a:t>
            </a:r>
            <a:endParaRPr lang="en-US" dirty="0"/>
          </a:p>
        </p:txBody>
      </p:sp>
      <p:sp>
        <p:nvSpPr>
          <p:cNvPr id="3" name="Content Placeholder 2">
            <a:extLst>
              <a:ext uri="{FF2B5EF4-FFF2-40B4-BE49-F238E27FC236}">
                <a16:creationId xmlns:a16="http://schemas.microsoft.com/office/drawing/2014/main" id="{3F313166-A582-4731-B054-9EDB3C4392FA}"/>
              </a:ext>
            </a:extLst>
          </p:cNvPr>
          <p:cNvSpPr>
            <a:spLocks noGrp="1"/>
          </p:cNvSpPr>
          <p:nvPr>
            <p:ph idx="1"/>
          </p:nvPr>
        </p:nvSpPr>
        <p:spPr/>
        <p:txBody>
          <a:bodyPr>
            <a:normAutofit/>
          </a:bodyPr>
          <a:lstStyle/>
          <a:p>
            <a:r>
              <a:rPr lang="fa-IR" dirty="0"/>
              <a:t>اشتباه تصور نادرستی است که انسان از حقیقت پیدا میکند.</a:t>
            </a:r>
          </a:p>
          <a:p>
            <a:endParaRPr lang="fa-IR" dirty="0"/>
          </a:p>
          <a:p>
            <a:r>
              <a:rPr lang="fa-IR" dirty="0"/>
              <a:t> اشتباه ممکن است نسبت به موارد زیر باشد:</a:t>
            </a:r>
          </a:p>
          <a:p>
            <a:pPr marL="914400" lvl="1" indent="-457200">
              <a:buFont typeface="+mj-lt"/>
              <a:buAutoNum type="arabicPeriod"/>
            </a:pPr>
            <a:r>
              <a:rPr lang="fa-IR" sz="2800" dirty="0">
                <a:solidFill>
                  <a:srgbClr val="FF0000"/>
                </a:solidFill>
              </a:rPr>
              <a:t> نوع عقد</a:t>
            </a:r>
          </a:p>
          <a:p>
            <a:pPr marL="914400" lvl="1" indent="-457200">
              <a:buFont typeface="+mj-lt"/>
              <a:buAutoNum type="arabicPeriod"/>
            </a:pPr>
            <a:r>
              <a:rPr lang="fa-IR" sz="2800" dirty="0">
                <a:solidFill>
                  <a:srgbClr val="FF0000"/>
                </a:solidFill>
              </a:rPr>
              <a:t>شخصیت طرف عقد</a:t>
            </a:r>
          </a:p>
          <a:p>
            <a:pPr marL="914400" lvl="1" indent="-457200">
              <a:buFont typeface="+mj-lt"/>
              <a:buAutoNum type="arabicPeriod"/>
            </a:pPr>
            <a:r>
              <a:rPr lang="fa-IR" sz="2800" dirty="0">
                <a:solidFill>
                  <a:srgbClr val="FF0000"/>
                </a:solidFill>
              </a:rPr>
              <a:t> موضوع معامله</a:t>
            </a:r>
            <a:endParaRPr lang="en-US" sz="2800" dirty="0">
              <a:solidFill>
                <a:srgbClr val="FF0000"/>
              </a:solidFill>
            </a:endParaRPr>
          </a:p>
        </p:txBody>
      </p:sp>
    </p:spTree>
    <p:extLst>
      <p:ext uri="{BB962C8B-B14F-4D97-AF65-F5344CB8AC3E}">
        <p14:creationId xmlns:p14="http://schemas.microsoft.com/office/powerpoint/2010/main" val="1669815792"/>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D165F7-EDC3-4F49-A2B6-184878585BFB}"/>
              </a:ext>
            </a:extLst>
          </p:cNvPr>
          <p:cNvSpPr>
            <a:spLocks noGrp="1"/>
          </p:cNvSpPr>
          <p:nvPr>
            <p:ph type="title"/>
          </p:nvPr>
        </p:nvSpPr>
        <p:spPr/>
        <p:txBody>
          <a:bodyPr/>
          <a:lstStyle/>
          <a:p>
            <a:r>
              <a:rPr lang="fa-IR" dirty="0"/>
              <a:t>اکراه</a:t>
            </a:r>
            <a:endParaRPr lang="en-US" dirty="0"/>
          </a:p>
        </p:txBody>
      </p:sp>
      <p:sp>
        <p:nvSpPr>
          <p:cNvPr id="3" name="Content Placeholder 2">
            <a:extLst>
              <a:ext uri="{FF2B5EF4-FFF2-40B4-BE49-F238E27FC236}">
                <a16:creationId xmlns:a16="http://schemas.microsoft.com/office/drawing/2014/main" id="{A729ACBF-A7C9-4EC6-9AD6-23EFCDDFA296}"/>
              </a:ext>
            </a:extLst>
          </p:cNvPr>
          <p:cNvSpPr>
            <a:spLocks noGrp="1"/>
          </p:cNvSpPr>
          <p:nvPr>
            <p:ph idx="1"/>
          </p:nvPr>
        </p:nvSpPr>
        <p:spPr/>
        <p:txBody>
          <a:bodyPr/>
          <a:lstStyle/>
          <a:p>
            <a:r>
              <a:rPr lang="fa-IR" dirty="0"/>
              <a:t>در قانون مدنی ما اکراه تعریف نشده است.</a:t>
            </a:r>
          </a:p>
          <a:p>
            <a:endParaRPr lang="fa-IR" dirty="0"/>
          </a:p>
          <a:p>
            <a:r>
              <a:rPr lang="fa-IR" b="1" dirty="0">
                <a:solidFill>
                  <a:srgbClr val="FF0000"/>
                </a:solidFill>
              </a:rPr>
              <a:t>اکراه </a:t>
            </a:r>
            <a:r>
              <a:rPr lang="fa-IR" dirty="0"/>
              <a:t>عبارت است از فشار غیرعادی و نامشروعی که به منظور وادار ساختن شخص بر انجام دادن یک عمل حقوقی بر او وارد میشود. </a:t>
            </a:r>
            <a:endParaRPr lang="en-US" dirty="0"/>
          </a:p>
        </p:txBody>
      </p:sp>
    </p:spTree>
    <p:extLst>
      <p:ext uri="{BB962C8B-B14F-4D97-AF65-F5344CB8AC3E}">
        <p14:creationId xmlns:p14="http://schemas.microsoft.com/office/powerpoint/2010/main" val="311565106"/>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20560A-002D-4ADB-B734-8CF3276AA878}"/>
              </a:ext>
            </a:extLst>
          </p:cNvPr>
          <p:cNvSpPr>
            <a:spLocks noGrp="1"/>
          </p:cNvSpPr>
          <p:nvPr>
            <p:ph type="title"/>
          </p:nvPr>
        </p:nvSpPr>
        <p:spPr/>
        <p:txBody>
          <a:bodyPr/>
          <a:lstStyle/>
          <a:p>
            <a:r>
              <a:rPr lang="fa-IR" dirty="0"/>
              <a:t>موضوع معامله</a:t>
            </a:r>
            <a:endParaRPr lang="en-US" dirty="0"/>
          </a:p>
        </p:txBody>
      </p:sp>
      <p:graphicFrame>
        <p:nvGraphicFramePr>
          <p:cNvPr id="5" name="Content Placeholder 4">
            <a:extLst>
              <a:ext uri="{FF2B5EF4-FFF2-40B4-BE49-F238E27FC236}">
                <a16:creationId xmlns:a16="http://schemas.microsoft.com/office/drawing/2014/main" id="{DAC3AB7F-B70B-4AEA-9803-133E3EB2CDBC}"/>
              </a:ext>
            </a:extLst>
          </p:cNvPr>
          <p:cNvGraphicFramePr>
            <a:graphicFrameLocks noGrp="1"/>
          </p:cNvGraphicFramePr>
          <p:nvPr>
            <p:ph idx="1"/>
            <p:extLst>
              <p:ext uri="{D42A27DB-BD31-4B8C-83A1-F6EECF244321}">
                <p14:modId xmlns:p14="http://schemas.microsoft.com/office/powerpoint/2010/main" val="3014483560"/>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429356771"/>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540E4D-9BB3-4CAB-896F-B62F032066D1}"/>
              </a:ext>
            </a:extLst>
          </p:cNvPr>
          <p:cNvSpPr>
            <a:spLocks noGrp="1"/>
          </p:cNvSpPr>
          <p:nvPr>
            <p:ph type="title"/>
          </p:nvPr>
        </p:nvSpPr>
        <p:spPr/>
        <p:txBody>
          <a:bodyPr/>
          <a:lstStyle/>
          <a:p>
            <a:r>
              <a:rPr lang="fa-IR" dirty="0"/>
              <a:t>مشروعیت جهت معامله</a:t>
            </a:r>
            <a:endParaRPr lang="en-US" dirty="0"/>
          </a:p>
        </p:txBody>
      </p:sp>
      <p:sp>
        <p:nvSpPr>
          <p:cNvPr id="3" name="Content Placeholder 2">
            <a:extLst>
              <a:ext uri="{FF2B5EF4-FFF2-40B4-BE49-F238E27FC236}">
                <a16:creationId xmlns:a16="http://schemas.microsoft.com/office/drawing/2014/main" id="{AE25BBEB-E618-4B21-81CA-A0B5DAD5F538}"/>
              </a:ext>
            </a:extLst>
          </p:cNvPr>
          <p:cNvSpPr>
            <a:spLocks noGrp="1"/>
          </p:cNvSpPr>
          <p:nvPr>
            <p:ph idx="1"/>
          </p:nvPr>
        </p:nvSpPr>
        <p:spPr/>
        <p:txBody>
          <a:bodyPr/>
          <a:lstStyle/>
          <a:p>
            <a:r>
              <a:rPr lang="fa-IR" dirty="0"/>
              <a:t>جهت معامله دلایلی است که هر یک از دو طرف را بر انجام دادن معامله برانگیخته است.</a:t>
            </a:r>
          </a:p>
          <a:p>
            <a:r>
              <a:rPr lang="fa-IR" dirty="0"/>
              <a:t>اجاره منزل بقصد پول (مشروع) برای قمارخانه (نامشروع) : نتیجه این معامله نامشروع است.</a:t>
            </a:r>
            <a:endParaRPr lang="en-US" dirty="0"/>
          </a:p>
        </p:txBody>
      </p:sp>
    </p:spTree>
    <p:extLst>
      <p:ext uri="{BB962C8B-B14F-4D97-AF65-F5344CB8AC3E}">
        <p14:creationId xmlns:p14="http://schemas.microsoft.com/office/powerpoint/2010/main" val="2232916707"/>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52304E-2628-443F-AD83-4B5CE6505424}"/>
              </a:ext>
            </a:extLst>
          </p:cNvPr>
          <p:cNvSpPr>
            <a:spLocks noGrp="1"/>
          </p:cNvSpPr>
          <p:nvPr>
            <p:ph type="title"/>
          </p:nvPr>
        </p:nvSpPr>
        <p:spPr/>
        <p:txBody>
          <a:bodyPr/>
          <a:lstStyle/>
          <a:p>
            <a:r>
              <a:rPr lang="fa-IR" dirty="0"/>
              <a:t>ارکان تعهد</a:t>
            </a:r>
            <a:endParaRPr lang="en-US" dirty="0"/>
          </a:p>
        </p:txBody>
      </p:sp>
      <p:sp>
        <p:nvSpPr>
          <p:cNvPr id="3" name="Content Placeholder 2">
            <a:extLst>
              <a:ext uri="{FF2B5EF4-FFF2-40B4-BE49-F238E27FC236}">
                <a16:creationId xmlns:a16="http://schemas.microsoft.com/office/drawing/2014/main" id="{2E8D2108-4BAD-4F61-8EDA-DFF47B219A48}"/>
              </a:ext>
            </a:extLst>
          </p:cNvPr>
          <p:cNvSpPr>
            <a:spLocks noGrp="1"/>
          </p:cNvSpPr>
          <p:nvPr>
            <p:ph idx="1"/>
          </p:nvPr>
        </p:nvSpPr>
        <p:spPr/>
        <p:txBody>
          <a:bodyPr/>
          <a:lstStyle/>
          <a:p>
            <a:r>
              <a:rPr lang="fa-IR" dirty="0">
                <a:solidFill>
                  <a:srgbClr val="FF0000"/>
                </a:solidFill>
              </a:rPr>
              <a:t>ارکان تعهد</a:t>
            </a:r>
          </a:p>
          <a:p>
            <a:pPr marL="514350" indent="-514350">
              <a:buFont typeface="+mj-lt"/>
              <a:buAutoNum type="arabicPeriod"/>
            </a:pPr>
            <a:r>
              <a:rPr lang="fa-IR" dirty="0"/>
              <a:t>موضوع تعهد</a:t>
            </a:r>
          </a:p>
          <a:p>
            <a:pPr marL="514350" indent="-514350">
              <a:buFont typeface="+mj-lt"/>
              <a:buAutoNum type="arabicPeriod"/>
            </a:pPr>
            <a:r>
              <a:rPr lang="fa-IR" dirty="0"/>
              <a:t>اطراف تعهد</a:t>
            </a:r>
          </a:p>
          <a:p>
            <a:pPr marL="514350" indent="-514350">
              <a:buFont typeface="+mj-lt"/>
              <a:buAutoNum type="arabicPeriod"/>
            </a:pPr>
            <a:r>
              <a:rPr lang="fa-IR" dirty="0"/>
              <a:t>رابطه ی حقوقی</a:t>
            </a:r>
          </a:p>
          <a:p>
            <a:pPr marL="514350" indent="-514350">
              <a:buFont typeface="+mj-lt"/>
              <a:buAutoNum type="arabicPeriod"/>
            </a:pPr>
            <a:r>
              <a:rPr lang="fa-IR" dirty="0"/>
              <a:t>تعهد وضع حقوقی است که به موجب آن شخصی عهده دار انجام دادن کاری می شود (الزام).</a:t>
            </a:r>
          </a:p>
          <a:p>
            <a:endParaRPr lang="en-US" dirty="0"/>
          </a:p>
        </p:txBody>
      </p:sp>
    </p:spTree>
    <p:extLst>
      <p:ext uri="{BB962C8B-B14F-4D97-AF65-F5344CB8AC3E}">
        <p14:creationId xmlns:p14="http://schemas.microsoft.com/office/powerpoint/2010/main" val="3194856966"/>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B9E155-F9AE-4D8C-96B3-9DD46FE33700}"/>
              </a:ext>
            </a:extLst>
          </p:cNvPr>
          <p:cNvSpPr>
            <a:spLocks noGrp="1"/>
          </p:cNvSpPr>
          <p:nvPr>
            <p:ph type="title"/>
          </p:nvPr>
        </p:nvSpPr>
        <p:spPr/>
        <p:txBody>
          <a:bodyPr/>
          <a:lstStyle/>
          <a:p>
            <a:r>
              <a:rPr lang="fa-IR" dirty="0"/>
              <a:t>اهلیت و اختیار دو طرف</a:t>
            </a:r>
            <a:endParaRPr lang="en-US" dirty="0"/>
          </a:p>
        </p:txBody>
      </p:sp>
      <p:sp>
        <p:nvSpPr>
          <p:cNvPr id="3" name="Content Placeholder 2">
            <a:extLst>
              <a:ext uri="{FF2B5EF4-FFF2-40B4-BE49-F238E27FC236}">
                <a16:creationId xmlns:a16="http://schemas.microsoft.com/office/drawing/2014/main" id="{DE2F1C53-8FBD-4D99-A9E6-A570F5A239F6}"/>
              </a:ext>
            </a:extLst>
          </p:cNvPr>
          <p:cNvSpPr>
            <a:spLocks noGrp="1"/>
          </p:cNvSpPr>
          <p:nvPr>
            <p:ph idx="1"/>
          </p:nvPr>
        </p:nvSpPr>
        <p:spPr/>
        <p:txBody>
          <a:bodyPr/>
          <a:lstStyle/>
          <a:p>
            <a:r>
              <a:rPr lang="fa-IR" b="1" dirty="0">
                <a:solidFill>
                  <a:srgbClr val="FF0000"/>
                </a:solidFill>
              </a:rPr>
              <a:t>اهلیت</a:t>
            </a:r>
            <a:r>
              <a:rPr lang="fa-IR" dirty="0"/>
              <a:t> که با شخصیت و تکامل قوای دماغی و شعور معامله کنندگان ارتباط دارد، نشانه ی آن است که شخص صلاحیت اداره کردن و تصمیم گرفتن را دارد.</a:t>
            </a:r>
          </a:p>
          <a:p>
            <a:endParaRPr lang="fa-IR" dirty="0"/>
          </a:p>
          <a:p>
            <a:r>
              <a:rPr lang="fa-IR" b="1" dirty="0">
                <a:solidFill>
                  <a:srgbClr val="FF0000"/>
                </a:solidFill>
              </a:rPr>
              <a:t>اختیار یا داشتن سمت</a:t>
            </a:r>
            <a:r>
              <a:rPr lang="fa-IR" dirty="0"/>
              <a:t>، ناظر بر موردی است که شخصی می خواهد برای دیگری معامله کند و برای او تصمیم بگیرد.</a:t>
            </a:r>
          </a:p>
          <a:p>
            <a:r>
              <a:rPr lang="fa-IR" dirty="0"/>
              <a:t>گاه نیز واژه ی اختیار برای بیان توانایی شخص در تصرف در اموال خود به کار می رود. زیرا گاهی شخص به جهت طلبکاران از حق تصرف بر اموال خود ممنوع می شود.</a:t>
            </a:r>
            <a:endParaRPr lang="en-US" dirty="0"/>
          </a:p>
        </p:txBody>
      </p:sp>
    </p:spTree>
    <p:extLst>
      <p:ext uri="{BB962C8B-B14F-4D97-AF65-F5344CB8AC3E}">
        <p14:creationId xmlns:p14="http://schemas.microsoft.com/office/powerpoint/2010/main" val="2742353414"/>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673044-6C89-4F19-9BCE-813F3E03A261}"/>
              </a:ext>
            </a:extLst>
          </p:cNvPr>
          <p:cNvSpPr>
            <a:spLocks noGrp="1"/>
          </p:cNvSpPr>
          <p:nvPr>
            <p:ph type="title"/>
          </p:nvPr>
        </p:nvSpPr>
        <p:spPr/>
        <p:txBody>
          <a:bodyPr/>
          <a:lstStyle/>
          <a:p>
            <a:r>
              <a:rPr lang="fa-IR" dirty="0"/>
              <a:t>اهلیت</a:t>
            </a:r>
            <a:endParaRPr lang="en-US" dirty="0"/>
          </a:p>
        </p:txBody>
      </p:sp>
      <p:sp>
        <p:nvSpPr>
          <p:cNvPr id="3" name="Content Placeholder 2">
            <a:extLst>
              <a:ext uri="{FF2B5EF4-FFF2-40B4-BE49-F238E27FC236}">
                <a16:creationId xmlns:a16="http://schemas.microsoft.com/office/drawing/2014/main" id="{BF19E01E-27BB-4674-A001-4F79789534BD}"/>
              </a:ext>
            </a:extLst>
          </p:cNvPr>
          <p:cNvSpPr>
            <a:spLocks noGrp="1"/>
          </p:cNvSpPr>
          <p:nvPr>
            <p:ph idx="1"/>
          </p:nvPr>
        </p:nvSpPr>
        <p:spPr/>
        <p:txBody>
          <a:bodyPr/>
          <a:lstStyle/>
          <a:p>
            <a:r>
              <a:rPr lang="fa-IR" dirty="0"/>
              <a:t>اهلیت صلاحیتی است که شخص برای دارا شدن و اجرای حق دارد.</a:t>
            </a:r>
          </a:p>
          <a:p>
            <a:r>
              <a:rPr lang="fa-IR" dirty="0">
                <a:solidFill>
                  <a:srgbClr val="FF0000"/>
                </a:solidFill>
              </a:rPr>
              <a:t>اهلیت تمتع یا تملک: </a:t>
            </a:r>
            <a:r>
              <a:rPr lang="fa-IR" dirty="0"/>
              <a:t>صلاحیتی است که شخص به موجب آن میتواند از حقوق خصوصی بهره مند باشد و صاحب حق و تکلیف شود.</a:t>
            </a:r>
          </a:p>
          <a:p>
            <a:r>
              <a:rPr lang="fa-IR" dirty="0">
                <a:solidFill>
                  <a:srgbClr val="FF0000"/>
                </a:solidFill>
              </a:rPr>
              <a:t>اهلیت تصرف: </a:t>
            </a:r>
            <a:r>
              <a:rPr lang="fa-IR" dirty="0"/>
              <a:t>اهلیت تصرف یا صلاحیت اجرای حقی که به حکم قانون به کسی داده شده است:</a:t>
            </a:r>
            <a:endParaRPr lang="fa-IR" dirty="0">
              <a:solidFill>
                <a:srgbClr val="FF0000"/>
              </a:solidFill>
            </a:endParaRPr>
          </a:p>
          <a:p>
            <a:endParaRPr lang="en-US" dirty="0"/>
          </a:p>
        </p:txBody>
      </p:sp>
    </p:spTree>
    <p:extLst>
      <p:ext uri="{BB962C8B-B14F-4D97-AF65-F5344CB8AC3E}">
        <p14:creationId xmlns:p14="http://schemas.microsoft.com/office/powerpoint/2010/main" val="1732588555"/>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48514B-8FD7-4CBA-BD72-0AC8FB37E968}"/>
              </a:ext>
            </a:extLst>
          </p:cNvPr>
          <p:cNvSpPr>
            <a:spLocks noGrp="1"/>
          </p:cNvSpPr>
          <p:nvPr>
            <p:ph type="title"/>
          </p:nvPr>
        </p:nvSpPr>
        <p:spPr/>
        <p:txBody>
          <a:bodyPr/>
          <a:lstStyle/>
          <a:p>
            <a:r>
              <a:rPr lang="fa-IR" dirty="0"/>
              <a:t>اهلیت تصرف</a:t>
            </a:r>
            <a:endParaRPr lang="en-US" dirty="0"/>
          </a:p>
        </p:txBody>
      </p:sp>
      <p:graphicFrame>
        <p:nvGraphicFramePr>
          <p:cNvPr id="4" name="Content Placeholder 3">
            <a:extLst>
              <a:ext uri="{FF2B5EF4-FFF2-40B4-BE49-F238E27FC236}">
                <a16:creationId xmlns:a16="http://schemas.microsoft.com/office/drawing/2014/main" id="{9B7A80E8-86B6-4DCC-AE6B-DB198E909262}"/>
              </a:ext>
            </a:extLst>
          </p:cNvPr>
          <p:cNvGraphicFramePr>
            <a:graphicFrameLocks noGrp="1"/>
          </p:cNvGraphicFramePr>
          <p:nvPr>
            <p:ph idx="1"/>
            <p:extLst>
              <p:ext uri="{D42A27DB-BD31-4B8C-83A1-F6EECF244321}">
                <p14:modId xmlns:p14="http://schemas.microsoft.com/office/powerpoint/2010/main" val="2469641153"/>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18362386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957F0F-18B1-4677-9F8E-62389D43F96A}"/>
              </a:ext>
            </a:extLst>
          </p:cNvPr>
          <p:cNvSpPr>
            <a:spLocks noGrp="1"/>
          </p:cNvSpPr>
          <p:nvPr>
            <p:ph type="title"/>
          </p:nvPr>
        </p:nvSpPr>
        <p:spPr/>
        <p:txBody>
          <a:bodyPr/>
          <a:lstStyle/>
          <a:p>
            <a:r>
              <a:rPr lang="fa-IR" dirty="0"/>
              <a:t>نیروهای ایجاد حقوق</a:t>
            </a:r>
            <a:endParaRPr lang="en-US" dirty="0"/>
          </a:p>
        </p:txBody>
      </p:sp>
      <p:graphicFrame>
        <p:nvGraphicFramePr>
          <p:cNvPr id="5" name="Content Placeholder 4">
            <a:extLst>
              <a:ext uri="{FF2B5EF4-FFF2-40B4-BE49-F238E27FC236}">
                <a16:creationId xmlns:a16="http://schemas.microsoft.com/office/drawing/2014/main" id="{88DE875A-B3E9-4536-99BC-B39075DC2C0F}"/>
              </a:ext>
            </a:extLst>
          </p:cNvPr>
          <p:cNvGraphicFramePr>
            <a:graphicFrameLocks noGrp="1"/>
          </p:cNvGraphicFramePr>
          <p:nvPr>
            <p:ph idx="1"/>
            <p:extLst>
              <p:ext uri="{D42A27DB-BD31-4B8C-83A1-F6EECF244321}">
                <p14:modId xmlns:p14="http://schemas.microsoft.com/office/powerpoint/2010/main" val="1988944967"/>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188844786"/>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1DEC40-AAE5-48EC-AEA9-6CE81754C4B3}"/>
              </a:ext>
            </a:extLst>
          </p:cNvPr>
          <p:cNvSpPr>
            <a:spLocks noGrp="1"/>
          </p:cNvSpPr>
          <p:nvPr>
            <p:ph type="title"/>
          </p:nvPr>
        </p:nvSpPr>
        <p:spPr/>
        <p:txBody>
          <a:bodyPr/>
          <a:lstStyle/>
          <a:p>
            <a:r>
              <a:rPr lang="fa-IR" dirty="0"/>
              <a:t>رشید و عاقل</a:t>
            </a:r>
            <a:endParaRPr lang="en-US" dirty="0"/>
          </a:p>
        </p:txBody>
      </p:sp>
      <p:sp>
        <p:nvSpPr>
          <p:cNvPr id="3" name="Content Placeholder 2">
            <a:extLst>
              <a:ext uri="{FF2B5EF4-FFF2-40B4-BE49-F238E27FC236}">
                <a16:creationId xmlns:a16="http://schemas.microsoft.com/office/drawing/2014/main" id="{AAE16197-BA8E-4E43-A42A-3DE8271C7506}"/>
              </a:ext>
            </a:extLst>
          </p:cNvPr>
          <p:cNvSpPr>
            <a:spLocks noGrp="1"/>
          </p:cNvSpPr>
          <p:nvPr>
            <p:ph idx="1"/>
          </p:nvPr>
        </p:nvSpPr>
        <p:spPr/>
        <p:txBody>
          <a:bodyPr>
            <a:normAutofit/>
          </a:bodyPr>
          <a:lstStyle/>
          <a:p>
            <a:r>
              <a:rPr lang="fa-IR" sz="2600" b="1" dirty="0">
                <a:solidFill>
                  <a:srgbClr val="FF0000"/>
                </a:solidFill>
              </a:rPr>
              <a:t>"رشید" </a:t>
            </a:r>
            <a:r>
              <a:rPr lang="fa-IR" sz="2600" dirty="0"/>
              <a:t>کسی است که تصرف او در اموالش به شیوه ی </a:t>
            </a:r>
            <a:r>
              <a:rPr lang="fa-IR" sz="2600" dirty="0">
                <a:solidFill>
                  <a:srgbClr val="FF0000"/>
                </a:solidFill>
              </a:rPr>
              <a:t>خردمندان</a:t>
            </a:r>
            <a:r>
              <a:rPr lang="fa-IR" sz="2600" dirty="0"/>
              <a:t> باشد و کسی را که فاقد این وصف است "</a:t>
            </a:r>
            <a:r>
              <a:rPr lang="fa-IR" sz="2600" b="1" dirty="0">
                <a:solidFill>
                  <a:srgbClr val="FF0000"/>
                </a:solidFill>
              </a:rPr>
              <a:t>سفیه" </a:t>
            </a:r>
            <a:r>
              <a:rPr lang="fa-IR" sz="2600" dirty="0"/>
              <a:t>گویند. </a:t>
            </a:r>
          </a:p>
          <a:p>
            <a:endParaRPr lang="fa-IR" sz="2600" dirty="0"/>
          </a:p>
          <a:p>
            <a:r>
              <a:rPr lang="fa-IR" sz="2600" b="1" dirty="0">
                <a:solidFill>
                  <a:srgbClr val="FF0000"/>
                </a:solidFill>
              </a:rPr>
              <a:t>"عاقل" </a:t>
            </a:r>
            <a:r>
              <a:rPr lang="fa-IR" sz="2600" dirty="0"/>
              <a:t>کسی است که اراده ی او سالم است و مقابل آن را </a:t>
            </a:r>
            <a:r>
              <a:rPr lang="fa-IR" sz="2600" b="1" dirty="0">
                <a:solidFill>
                  <a:srgbClr val="FF0000"/>
                </a:solidFill>
              </a:rPr>
              <a:t>"مجنون" </a:t>
            </a:r>
            <a:r>
              <a:rPr lang="fa-IR" sz="2600" dirty="0"/>
              <a:t>گویند که ممکن است دایمی یا ادواری باشد؛ </a:t>
            </a:r>
            <a:r>
              <a:rPr lang="fa-IR" sz="2600" b="1" dirty="0"/>
              <a:t>انواع جنون:</a:t>
            </a:r>
          </a:p>
          <a:p>
            <a:pPr marL="914400" lvl="1" indent="-457200">
              <a:buFont typeface="+mj-lt"/>
              <a:buAutoNum type="arabicPeriod"/>
            </a:pPr>
            <a:r>
              <a:rPr lang="fa-IR" sz="2200" dirty="0">
                <a:solidFill>
                  <a:srgbClr val="FF0000"/>
                </a:solidFill>
              </a:rPr>
              <a:t>جنون دایمی </a:t>
            </a:r>
            <a:r>
              <a:rPr lang="fa-IR" sz="2200" dirty="0"/>
              <a:t>حالتی است در که مجنون در آن بیماری با اندکی تفاوت عموما یک حال به سر می برد</a:t>
            </a:r>
          </a:p>
          <a:p>
            <a:pPr marL="914400" lvl="1" indent="-457200">
              <a:buFont typeface="+mj-lt"/>
              <a:buAutoNum type="arabicPeriod"/>
            </a:pPr>
            <a:r>
              <a:rPr lang="fa-IR" sz="2200" dirty="0">
                <a:solidFill>
                  <a:srgbClr val="FF0000"/>
                </a:solidFill>
              </a:rPr>
              <a:t>مجنون ادواری </a:t>
            </a:r>
            <a:r>
              <a:rPr lang="fa-IR" sz="2200" dirty="0"/>
              <a:t>کسی است که گاه در حال جنون است و گاه دیگر افاقه (بهبود) پیدا می کند.</a:t>
            </a:r>
          </a:p>
          <a:p>
            <a:pPr marL="914400" lvl="1" indent="-457200">
              <a:buFont typeface="+mj-lt"/>
              <a:buAutoNum type="arabicPeriod"/>
            </a:pPr>
            <a:endParaRPr lang="fa-IR" sz="2200" dirty="0"/>
          </a:p>
          <a:p>
            <a:r>
              <a:rPr lang="fa-IR" sz="2600" b="1" dirty="0">
                <a:solidFill>
                  <a:srgbClr val="FF0000"/>
                </a:solidFill>
              </a:rPr>
              <a:t>"بالغ" </a:t>
            </a:r>
            <a:r>
              <a:rPr lang="fa-IR" sz="2600" dirty="0"/>
              <a:t>کسی است که به بلوغ رسیده و فاقد بلوغ را </a:t>
            </a:r>
            <a:r>
              <a:rPr lang="fa-IR" sz="2600" b="1" dirty="0">
                <a:solidFill>
                  <a:srgbClr val="FF0000"/>
                </a:solidFill>
              </a:rPr>
              <a:t>"صغیر" </a:t>
            </a:r>
            <a:r>
              <a:rPr lang="fa-IR" sz="2600" dirty="0"/>
              <a:t>گویند</a:t>
            </a:r>
            <a:r>
              <a:rPr lang="fa-IR" dirty="0"/>
              <a:t>.</a:t>
            </a:r>
            <a:endParaRPr lang="en-US" dirty="0"/>
          </a:p>
          <a:p>
            <a:endParaRPr lang="en-US" dirty="0"/>
          </a:p>
        </p:txBody>
      </p:sp>
    </p:spTree>
    <p:extLst>
      <p:ext uri="{BB962C8B-B14F-4D97-AF65-F5344CB8AC3E}">
        <p14:creationId xmlns:p14="http://schemas.microsoft.com/office/powerpoint/2010/main" val="4191317378"/>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C9F709-7EE2-44C4-BD75-9558DE440B45}"/>
              </a:ext>
            </a:extLst>
          </p:cNvPr>
          <p:cNvSpPr>
            <a:spLocks noGrp="1"/>
          </p:cNvSpPr>
          <p:nvPr>
            <p:ph type="title"/>
          </p:nvPr>
        </p:nvSpPr>
        <p:spPr/>
        <p:txBody>
          <a:bodyPr/>
          <a:lstStyle/>
          <a:p>
            <a:r>
              <a:rPr lang="fa-IR" dirty="0"/>
              <a:t>محجور</a:t>
            </a:r>
            <a:endParaRPr lang="en-US" dirty="0"/>
          </a:p>
        </p:txBody>
      </p:sp>
      <p:sp>
        <p:nvSpPr>
          <p:cNvPr id="3" name="Content Placeholder 2">
            <a:extLst>
              <a:ext uri="{FF2B5EF4-FFF2-40B4-BE49-F238E27FC236}">
                <a16:creationId xmlns:a16="http://schemas.microsoft.com/office/drawing/2014/main" id="{05327F65-3245-415B-81F2-84778D0DC38E}"/>
              </a:ext>
            </a:extLst>
          </p:cNvPr>
          <p:cNvSpPr>
            <a:spLocks noGrp="1"/>
          </p:cNvSpPr>
          <p:nvPr>
            <p:ph idx="1"/>
          </p:nvPr>
        </p:nvSpPr>
        <p:spPr/>
        <p:txBody>
          <a:bodyPr>
            <a:normAutofit lnSpcReduction="10000"/>
          </a:bodyPr>
          <a:lstStyle/>
          <a:p>
            <a:r>
              <a:rPr lang="fa-IR" dirty="0"/>
              <a:t>فرد فاقد ویژگی های </a:t>
            </a:r>
            <a:r>
              <a:rPr lang="fa-IR" b="1" u="sng" dirty="0"/>
              <a:t>عاقل، بالغ و رشید </a:t>
            </a:r>
            <a:r>
              <a:rPr lang="fa-IR" dirty="0"/>
              <a:t>را </a:t>
            </a:r>
            <a:r>
              <a:rPr lang="fa-IR" b="1" dirty="0">
                <a:solidFill>
                  <a:srgbClr val="FF0000"/>
                </a:solidFill>
              </a:rPr>
              <a:t>محجور</a:t>
            </a:r>
            <a:r>
              <a:rPr lang="fa-IR" dirty="0"/>
              <a:t> می گویند.</a:t>
            </a:r>
          </a:p>
          <a:p>
            <a:endParaRPr lang="fa-IR" dirty="0"/>
          </a:p>
          <a:p>
            <a:r>
              <a:rPr lang="fa-IR" dirty="0"/>
              <a:t>طبق ماده ی ۲۱۱ قانون مدنی برای اینکه </a:t>
            </a:r>
            <a:r>
              <a:rPr lang="fa-IR" dirty="0">
                <a:solidFill>
                  <a:srgbClr val="FF0000"/>
                </a:solidFill>
              </a:rPr>
              <a:t>متعاملین اهل </a:t>
            </a:r>
            <a:r>
              <a:rPr lang="fa-IR" dirty="0"/>
              <a:t>محسوب شوند، باید بالغ و عاقل و رشید باشند. </a:t>
            </a:r>
          </a:p>
          <a:p>
            <a:r>
              <a:rPr lang="fa-IR" dirty="0"/>
              <a:t>حجر ناشی از هریک از یا تمام موارد زیر است:</a:t>
            </a:r>
          </a:p>
          <a:p>
            <a:pPr marL="2343150" lvl="4" indent="-514350">
              <a:buFont typeface="+mj-lt"/>
              <a:buAutoNum type="arabicPeriod"/>
            </a:pPr>
            <a:r>
              <a:rPr lang="fa-IR" sz="2800" b="1" dirty="0">
                <a:solidFill>
                  <a:srgbClr val="FF0000"/>
                </a:solidFill>
              </a:rPr>
              <a:t>صِغَر</a:t>
            </a:r>
          </a:p>
          <a:p>
            <a:pPr marL="2343150" lvl="4" indent="-514350">
              <a:buFont typeface="+mj-lt"/>
              <a:buAutoNum type="arabicPeriod"/>
            </a:pPr>
            <a:endParaRPr lang="fa-IR" sz="2800" b="1" dirty="0">
              <a:solidFill>
                <a:srgbClr val="FF0000"/>
              </a:solidFill>
            </a:endParaRPr>
          </a:p>
          <a:p>
            <a:pPr marL="2343150" lvl="4" indent="-514350">
              <a:buFont typeface="+mj-lt"/>
              <a:buAutoNum type="arabicPeriod"/>
            </a:pPr>
            <a:r>
              <a:rPr lang="fa-IR" sz="2800" b="1" dirty="0">
                <a:solidFill>
                  <a:srgbClr val="FF0000"/>
                </a:solidFill>
              </a:rPr>
              <a:t>سَفَه</a:t>
            </a:r>
          </a:p>
          <a:p>
            <a:pPr marL="2343150" lvl="4" indent="-514350">
              <a:buFont typeface="+mj-lt"/>
              <a:buAutoNum type="arabicPeriod"/>
            </a:pPr>
            <a:endParaRPr lang="fa-IR" sz="2800" b="1" dirty="0">
              <a:solidFill>
                <a:srgbClr val="FF0000"/>
              </a:solidFill>
            </a:endParaRPr>
          </a:p>
          <a:p>
            <a:pPr marL="2343150" lvl="4" indent="-514350">
              <a:buFont typeface="+mj-lt"/>
              <a:buAutoNum type="arabicPeriod"/>
            </a:pPr>
            <a:r>
              <a:rPr lang="fa-IR" sz="2800" b="1" dirty="0">
                <a:solidFill>
                  <a:srgbClr val="FF0000"/>
                </a:solidFill>
              </a:rPr>
              <a:t>جنون</a:t>
            </a:r>
          </a:p>
          <a:p>
            <a:endParaRPr lang="en-US" dirty="0"/>
          </a:p>
        </p:txBody>
      </p:sp>
    </p:spTree>
    <p:extLst>
      <p:ext uri="{BB962C8B-B14F-4D97-AF65-F5344CB8AC3E}">
        <p14:creationId xmlns:p14="http://schemas.microsoft.com/office/powerpoint/2010/main" val="2271818457"/>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84FA68-7C1A-4589-A599-65D2EEA4FD59}"/>
              </a:ext>
            </a:extLst>
          </p:cNvPr>
          <p:cNvSpPr>
            <a:spLocks noGrp="1"/>
          </p:cNvSpPr>
          <p:nvPr>
            <p:ph type="title"/>
          </p:nvPr>
        </p:nvSpPr>
        <p:spPr/>
        <p:txBody>
          <a:bodyPr/>
          <a:lstStyle/>
          <a:p>
            <a:r>
              <a:rPr lang="fa-IR" dirty="0"/>
              <a:t>بلوغ</a:t>
            </a:r>
            <a:endParaRPr lang="en-US" dirty="0"/>
          </a:p>
        </p:txBody>
      </p:sp>
      <p:sp>
        <p:nvSpPr>
          <p:cNvPr id="3" name="Content Placeholder 2">
            <a:extLst>
              <a:ext uri="{FF2B5EF4-FFF2-40B4-BE49-F238E27FC236}">
                <a16:creationId xmlns:a16="http://schemas.microsoft.com/office/drawing/2014/main" id="{69FC840D-D54C-4092-BBB8-EA1EF440BA16}"/>
              </a:ext>
            </a:extLst>
          </p:cNvPr>
          <p:cNvSpPr>
            <a:spLocks noGrp="1"/>
          </p:cNvSpPr>
          <p:nvPr>
            <p:ph idx="1"/>
          </p:nvPr>
        </p:nvSpPr>
        <p:spPr/>
        <p:txBody>
          <a:bodyPr/>
          <a:lstStyle/>
          <a:p>
            <a:r>
              <a:rPr lang="fa-IR" dirty="0"/>
              <a:t>طبق تبصره ی یک ماده ی ۱۲۱۰ اصلاحی، سن بلوغ را در بصورت زیر است:</a:t>
            </a:r>
          </a:p>
          <a:p>
            <a:pPr marL="2343150" lvl="4" indent="-514350">
              <a:buFont typeface="+mj-lt"/>
              <a:buAutoNum type="arabicPeriod"/>
            </a:pPr>
            <a:r>
              <a:rPr lang="fa-IR" sz="3600" dirty="0">
                <a:solidFill>
                  <a:srgbClr val="FF0000"/>
                </a:solidFill>
              </a:rPr>
              <a:t>پسر 15 سال تمام قمری</a:t>
            </a:r>
          </a:p>
          <a:p>
            <a:pPr marL="2343150" lvl="4" indent="-514350">
              <a:buFont typeface="+mj-lt"/>
              <a:buAutoNum type="arabicPeriod"/>
            </a:pPr>
            <a:r>
              <a:rPr lang="fa-IR" sz="3600" dirty="0">
                <a:solidFill>
                  <a:srgbClr val="FF0000"/>
                </a:solidFill>
              </a:rPr>
              <a:t>دختر 9 سال تمام قمری</a:t>
            </a:r>
            <a:endParaRPr lang="en-US" sz="3600" dirty="0">
              <a:solidFill>
                <a:srgbClr val="FF0000"/>
              </a:solidFill>
            </a:endParaRPr>
          </a:p>
        </p:txBody>
      </p:sp>
    </p:spTree>
    <p:extLst>
      <p:ext uri="{BB962C8B-B14F-4D97-AF65-F5344CB8AC3E}">
        <p14:creationId xmlns:p14="http://schemas.microsoft.com/office/powerpoint/2010/main" val="87979994"/>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71DE12-20CD-4204-9195-BE1278B36C07}"/>
              </a:ext>
            </a:extLst>
          </p:cNvPr>
          <p:cNvSpPr>
            <a:spLocks noGrp="1"/>
          </p:cNvSpPr>
          <p:nvPr>
            <p:ph type="title"/>
          </p:nvPr>
        </p:nvSpPr>
        <p:spPr/>
        <p:txBody>
          <a:bodyPr/>
          <a:lstStyle/>
          <a:p>
            <a:r>
              <a:rPr lang="fa-IR" dirty="0"/>
              <a:t>صغیر ممیز و غیرممیز </a:t>
            </a:r>
            <a:endParaRPr lang="en-US" dirty="0"/>
          </a:p>
        </p:txBody>
      </p:sp>
      <p:sp>
        <p:nvSpPr>
          <p:cNvPr id="3" name="Content Placeholder 2">
            <a:extLst>
              <a:ext uri="{FF2B5EF4-FFF2-40B4-BE49-F238E27FC236}">
                <a16:creationId xmlns:a16="http://schemas.microsoft.com/office/drawing/2014/main" id="{B6812F18-A1D3-46E3-A2D7-7B919837356C}"/>
              </a:ext>
            </a:extLst>
          </p:cNvPr>
          <p:cNvSpPr>
            <a:spLocks noGrp="1"/>
          </p:cNvSpPr>
          <p:nvPr>
            <p:ph idx="1"/>
          </p:nvPr>
        </p:nvSpPr>
        <p:spPr/>
        <p:txBody>
          <a:bodyPr>
            <a:normAutofit lnSpcReduction="10000"/>
          </a:bodyPr>
          <a:lstStyle/>
          <a:p>
            <a:r>
              <a:rPr lang="fa-IR" dirty="0">
                <a:solidFill>
                  <a:srgbClr val="FF0000"/>
                </a:solidFill>
              </a:rPr>
              <a:t>"صغیر ممیز" </a:t>
            </a:r>
            <a:r>
              <a:rPr lang="fa-IR" dirty="0"/>
              <a:t>کسی است که قوه ی تمیز دارد و با این وصف قانونگذار الزام دیده است که تا مدتی از او حمایت کند.</a:t>
            </a:r>
          </a:p>
          <a:p>
            <a:r>
              <a:rPr lang="fa-IR" dirty="0">
                <a:solidFill>
                  <a:srgbClr val="FF0000"/>
                </a:solidFill>
              </a:rPr>
              <a:t>"صغیر غیر ممیز"  </a:t>
            </a:r>
            <a:r>
              <a:rPr lang="fa-IR" dirty="0"/>
              <a:t>فردی است که توانایی تشخیص سود و زیان را ندارد و مفهوم اعمال حقوقی و نتایج آن را درک نمی کند.</a:t>
            </a:r>
          </a:p>
          <a:p>
            <a:endParaRPr lang="fa-IR" dirty="0"/>
          </a:p>
          <a:p>
            <a:r>
              <a:rPr lang="fa-IR" dirty="0"/>
              <a:t>ماده ی ۱۰۴ قانون مدنی </a:t>
            </a:r>
            <a:r>
              <a:rPr lang="fa-IR" dirty="0">
                <a:solidFill>
                  <a:srgbClr val="FF0000"/>
                </a:solidFill>
              </a:rPr>
              <a:t>آلمان</a:t>
            </a:r>
            <a:r>
              <a:rPr lang="fa-IR" dirty="0"/>
              <a:t> هفت سالگی را مبدأ </a:t>
            </a:r>
            <a:r>
              <a:rPr lang="fa-IR" dirty="0">
                <a:solidFill>
                  <a:srgbClr val="FF0000"/>
                </a:solidFill>
              </a:rPr>
              <a:t>ایجاد قوه ی تمیز </a:t>
            </a:r>
            <a:r>
              <a:rPr lang="fa-IR" dirty="0"/>
              <a:t>در طفل دانسته است.</a:t>
            </a:r>
          </a:p>
          <a:p>
            <a:r>
              <a:rPr lang="fa-IR" dirty="0"/>
              <a:t>در این قانون سن ایجاد قوه تمیز را مشخص نکرده و دادرس باید تشخیص دهد.</a:t>
            </a:r>
          </a:p>
          <a:p>
            <a:endParaRPr lang="fa-IR" dirty="0"/>
          </a:p>
          <a:p>
            <a:r>
              <a:rPr lang="fa-IR" dirty="0"/>
              <a:t>درباره ی صغیر، </a:t>
            </a:r>
            <a:r>
              <a:rPr lang="fa-IR" dirty="0">
                <a:solidFill>
                  <a:srgbClr val="FF0000"/>
                </a:solidFill>
              </a:rPr>
              <a:t>عدم اهلیت </a:t>
            </a:r>
            <a:r>
              <a:rPr lang="fa-IR" dirty="0"/>
              <a:t>موافق قاعده است و فقط هنگامی میتوان اعمال او را نافذ دانست که قانون به صراحت اجازه داده باشد. </a:t>
            </a:r>
          </a:p>
          <a:p>
            <a:endParaRPr lang="en-US" dirty="0"/>
          </a:p>
        </p:txBody>
      </p:sp>
    </p:spTree>
    <p:extLst>
      <p:ext uri="{BB962C8B-B14F-4D97-AF65-F5344CB8AC3E}">
        <p14:creationId xmlns:p14="http://schemas.microsoft.com/office/powerpoint/2010/main" val="1063842188"/>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124709-6797-445A-BE25-D62461F6E2E9}"/>
              </a:ext>
            </a:extLst>
          </p:cNvPr>
          <p:cNvSpPr>
            <a:spLocks noGrp="1"/>
          </p:cNvSpPr>
          <p:nvPr>
            <p:ph type="title"/>
          </p:nvPr>
        </p:nvSpPr>
        <p:spPr/>
        <p:txBody>
          <a:bodyPr/>
          <a:lstStyle/>
          <a:p>
            <a:r>
              <a:rPr lang="fa-IR" dirty="0"/>
              <a:t>رشد </a:t>
            </a:r>
            <a:endParaRPr lang="en-US" dirty="0"/>
          </a:p>
        </p:txBody>
      </p:sp>
      <p:sp>
        <p:nvSpPr>
          <p:cNvPr id="3" name="Content Placeholder 2">
            <a:extLst>
              <a:ext uri="{FF2B5EF4-FFF2-40B4-BE49-F238E27FC236}">
                <a16:creationId xmlns:a16="http://schemas.microsoft.com/office/drawing/2014/main" id="{9E5EC092-332A-4C65-8343-592DDA4E2ADB}"/>
              </a:ext>
            </a:extLst>
          </p:cNvPr>
          <p:cNvSpPr>
            <a:spLocks noGrp="1"/>
          </p:cNvSpPr>
          <p:nvPr>
            <p:ph idx="1"/>
          </p:nvPr>
        </p:nvSpPr>
        <p:spPr/>
        <p:txBody>
          <a:bodyPr/>
          <a:lstStyle/>
          <a:p>
            <a:r>
              <a:rPr lang="fa-IR" b="1" dirty="0">
                <a:solidFill>
                  <a:srgbClr val="FF0000"/>
                </a:solidFill>
              </a:rPr>
              <a:t>"رشید" </a:t>
            </a:r>
            <a:r>
              <a:rPr lang="fa-IR" dirty="0"/>
              <a:t>کسی است که به شیوه ی </a:t>
            </a:r>
            <a:r>
              <a:rPr lang="fa-IR" dirty="0">
                <a:solidFill>
                  <a:srgbClr val="FF0000"/>
                </a:solidFill>
              </a:rPr>
              <a:t>خردمندان</a:t>
            </a:r>
            <a:r>
              <a:rPr lang="fa-IR" dirty="0"/>
              <a:t> در اموال و حقوق مالی خود تصرف کند.</a:t>
            </a:r>
          </a:p>
          <a:p>
            <a:r>
              <a:rPr lang="fa-IR" dirty="0"/>
              <a:t> عدم رشد ممکن است در اثر دو مورد زیر باشد:</a:t>
            </a:r>
          </a:p>
          <a:p>
            <a:pPr marL="1428750" lvl="2" indent="-514350">
              <a:buFont typeface="+mj-lt"/>
              <a:buAutoNum type="arabicPeriod"/>
            </a:pPr>
            <a:r>
              <a:rPr lang="fa-IR" sz="2800" dirty="0">
                <a:solidFill>
                  <a:srgbClr val="FF0000"/>
                </a:solidFill>
              </a:rPr>
              <a:t> کمی سن </a:t>
            </a:r>
            <a:r>
              <a:rPr lang="fa-IR" sz="2800" b="1" dirty="0"/>
              <a:t>(صغر)</a:t>
            </a:r>
          </a:p>
          <a:p>
            <a:pPr marL="1428750" lvl="2" indent="-514350">
              <a:buFont typeface="+mj-lt"/>
              <a:buAutoNum type="arabicPeriod"/>
            </a:pPr>
            <a:r>
              <a:rPr lang="fa-IR" sz="2800" dirty="0">
                <a:solidFill>
                  <a:srgbClr val="FF0000"/>
                </a:solidFill>
              </a:rPr>
              <a:t>نقص شعور در اشخاص کبیر </a:t>
            </a:r>
            <a:r>
              <a:rPr lang="fa-IR" sz="2800" dirty="0"/>
              <a:t>(سفیه)</a:t>
            </a:r>
            <a:endParaRPr lang="fa-IR" sz="2800" dirty="0">
              <a:solidFill>
                <a:srgbClr val="FF0000"/>
              </a:solidFill>
            </a:endParaRPr>
          </a:p>
          <a:p>
            <a:endParaRPr lang="fa-IR" dirty="0"/>
          </a:p>
        </p:txBody>
      </p:sp>
    </p:spTree>
    <p:extLst>
      <p:ext uri="{BB962C8B-B14F-4D97-AF65-F5344CB8AC3E}">
        <p14:creationId xmlns:p14="http://schemas.microsoft.com/office/powerpoint/2010/main" val="424322128"/>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F1CD8B-58E6-4B94-8D39-0E87D22DE286}"/>
              </a:ext>
            </a:extLst>
          </p:cNvPr>
          <p:cNvSpPr>
            <a:spLocks noGrp="1"/>
          </p:cNvSpPr>
          <p:nvPr>
            <p:ph type="title"/>
          </p:nvPr>
        </p:nvSpPr>
        <p:spPr/>
        <p:txBody>
          <a:bodyPr/>
          <a:lstStyle/>
          <a:p>
            <a:r>
              <a:rPr lang="fa-IR" dirty="0"/>
              <a:t>سفیه</a:t>
            </a:r>
            <a:endParaRPr lang="en-US" dirty="0"/>
          </a:p>
        </p:txBody>
      </p:sp>
      <p:sp>
        <p:nvSpPr>
          <p:cNvPr id="3" name="Content Placeholder 2">
            <a:extLst>
              <a:ext uri="{FF2B5EF4-FFF2-40B4-BE49-F238E27FC236}">
                <a16:creationId xmlns:a16="http://schemas.microsoft.com/office/drawing/2014/main" id="{7607279C-0BB2-492C-986F-73A54798B6C5}"/>
              </a:ext>
            </a:extLst>
          </p:cNvPr>
          <p:cNvSpPr>
            <a:spLocks noGrp="1"/>
          </p:cNvSpPr>
          <p:nvPr>
            <p:ph idx="1"/>
          </p:nvPr>
        </p:nvSpPr>
        <p:spPr/>
        <p:txBody>
          <a:bodyPr/>
          <a:lstStyle/>
          <a:p>
            <a:r>
              <a:rPr lang="fa-IR" dirty="0"/>
              <a:t>طبق تعریف </a:t>
            </a:r>
            <a:r>
              <a:rPr lang="fa-IR" b="1" dirty="0">
                <a:solidFill>
                  <a:srgbClr val="FF0000"/>
                </a:solidFill>
              </a:rPr>
              <a:t>ماده ی ۱۲۰۸ قانون مدنی </a:t>
            </a:r>
            <a:r>
              <a:rPr lang="fa-IR" dirty="0"/>
              <a:t>معلوم میشود ِ که اختلال دماغی سفیه </a:t>
            </a:r>
            <a:r>
              <a:rPr lang="fa-IR" dirty="0">
                <a:solidFill>
                  <a:srgbClr val="FF0000"/>
                </a:solidFill>
              </a:rPr>
              <a:t>چنان نیست که </a:t>
            </a:r>
            <a:r>
              <a:rPr lang="fa-IR" dirty="0"/>
              <a:t>مانع از تصمیم گرفتن او شود و قصد و رضایتش را بی اعتبار سازد. </a:t>
            </a:r>
          </a:p>
          <a:p>
            <a:r>
              <a:rPr lang="fa-IR" dirty="0"/>
              <a:t>سفیه </a:t>
            </a:r>
            <a:r>
              <a:rPr lang="fa-IR" dirty="0">
                <a:solidFill>
                  <a:srgbClr val="FF0000"/>
                </a:solidFill>
              </a:rPr>
              <a:t>در روابط غیرمالی </a:t>
            </a:r>
            <a:r>
              <a:rPr lang="fa-IR" dirty="0"/>
              <a:t>خود با سایرین به شیوه ی عاقلان رفتار می کند و </a:t>
            </a:r>
            <a:r>
              <a:rPr lang="fa-IR" dirty="0">
                <a:solidFill>
                  <a:srgbClr val="FF0000"/>
                </a:solidFill>
              </a:rPr>
              <a:t>در امور مالی </a:t>
            </a:r>
            <a:r>
              <a:rPr lang="fa-IR" dirty="0"/>
              <a:t>نیز معنی معامله و آثار آن را میفهمد.</a:t>
            </a:r>
            <a:r>
              <a:rPr lang="fa-IR" dirty="0">
                <a:solidFill>
                  <a:srgbClr val="FF0000"/>
                </a:solidFill>
              </a:rPr>
              <a:t> منتها</a:t>
            </a:r>
            <a:r>
              <a:rPr lang="fa-IR" dirty="0"/>
              <a:t>، چون ارزش پول را به درستی نمی داند و عقل معاش ندارد و ممکن است به سبب افراط نابهجا اموال خود را از بین ببرد، قانونگذار اجازه ی تصرف مستقل را به او نداده است. </a:t>
            </a:r>
            <a:endParaRPr lang="en-US" dirty="0"/>
          </a:p>
        </p:txBody>
      </p:sp>
    </p:spTree>
    <p:extLst>
      <p:ext uri="{BB962C8B-B14F-4D97-AF65-F5344CB8AC3E}">
        <p14:creationId xmlns:p14="http://schemas.microsoft.com/office/powerpoint/2010/main" val="703653999"/>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BD74BC-96E4-47BE-83E1-535142F345DD}"/>
              </a:ext>
            </a:extLst>
          </p:cNvPr>
          <p:cNvSpPr>
            <a:spLocks noGrp="1"/>
          </p:cNvSpPr>
          <p:nvPr>
            <p:ph type="title"/>
          </p:nvPr>
        </p:nvSpPr>
        <p:spPr/>
        <p:txBody>
          <a:bodyPr/>
          <a:lstStyle/>
          <a:p>
            <a:r>
              <a:rPr lang="fa-IR" dirty="0"/>
              <a:t>جنون</a:t>
            </a:r>
            <a:endParaRPr lang="en-US" dirty="0"/>
          </a:p>
        </p:txBody>
      </p:sp>
      <p:sp>
        <p:nvSpPr>
          <p:cNvPr id="3" name="Content Placeholder 2">
            <a:extLst>
              <a:ext uri="{FF2B5EF4-FFF2-40B4-BE49-F238E27FC236}">
                <a16:creationId xmlns:a16="http://schemas.microsoft.com/office/drawing/2014/main" id="{25766422-E545-447D-AC1F-65C854B08711}"/>
              </a:ext>
            </a:extLst>
          </p:cNvPr>
          <p:cNvSpPr>
            <a:spLocks noGrp="1"/>
          </p:cNvSpPr>
          <p:nvPr>
            <p:ph idx="1"/>
          </p:nvPr>
        </p:nvSpPr>
        <p:spPr/>
        <p:txBody>
          <a:bodyPr/>
          <a:lstStyle/>
          <a:p>
            <a:r>
              <a:rPr lang="fa-IR" b="1" dirty="0">
                <a:solidFill>
                  <a:srgbClr val="FF0000"/>
                </a:solidFill>
              </a:rPr>
              <a:t>جنون</a:t>
            </a:r>
            <a:r>
              <a:rPr lang="fa-IR" dirty="0"/>
              <a:t> عارضه ای دماغی است که مانع از درک اعمال شخص می شود. </a:t>
            </a:r>
          </a:p>
          <a:p>
            <a:r>
              <a:rPr lang="fa-IR" dirty="0"/>
              <a:t>اعمالی که مجنون انجام میدهد به فرمان </a:t>
            </a:r>
            <a:r>
              <a:rPr lang="fa-IR" dirty="0">
                <a:solidFill>
                  <a:srgbClr val="FF0000"/>
                </a:solidFill>
              </a:rPr>
              <a:t>اراده ی </a:t>
            </a:r>
            <a:r>
              <a:rPr lang="fa-IR" dirty="0"/>
              <a:t>او نیست و </a:t>
            </a:r>
            <a:r>
              <a:rPr lang="fa-IR" dirty="0">
                <a:solidFill>
                  <a:srgbClr val="FF0000"/>
                </a:solidFill>
              </a:rPr>
              <a:t>وجدانش</a:t>
            </a:r>
            <a:r>
              <a:rPr lang="fa-IR" dirty="0"/>
              <a:t> از آنچه می کند بی اطلاع است.</a:t>
            </a:r>
          </a:p>
          <a:p>
            <a:r>
              <a:rPr lang="fa-IR" dirty="0">
                <a:solidFill>
                  <a:srgbClr val="FF0000"/>
                </a:solidFill>
              </a:rPr>
              <a:t>طبق ماده ی ۱۲۱۱ قانون مدنی </a:t>
            </a:r>
            <a:r>
              <a:rPr lang="fa-IR" dirty="0"/>
              <a:t>برای پیشگیری از هرگونه تردید میگوید: "</a:t>
            </a:r>
            <a:r>
              <a:rPr lang="fa-IR" dirty="0">
                <a:solidFill>
                  <a:srgbClr val="FF0000"/>
                </a:solidFill>
              </a:rPr>
              <a:t>جنون، به هر درجه که باشد، موجب حجر است</a:t>
            </a:r>
            <a:r>
              <a:rPr lang="fa-IR" dirty="0"/>
              <a:t>". </a:t>
            </a:r>
          </a:p>
          <a:p>
            <a:endParaRPr lang="fa-IR" dirty="0"/>
          </a:p>
          <a:p>
            <a:endParaRPr lang="en-US" dirty="0"/>
          </a:p>
        </p:txBody>
      </p:sp>
    </p:spTree>
    <p:extLst>
      <p:ext uri="{BB962C8B-B14F-4D97-AF65-F5344CB8AC3E}">
        <p14:creationId xmlns:p14="http://schemas.microsoft.com/office/powerpoint/2010/main" val="2445264984"/>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5041F6-DD91-45FB-B21E-8A58E1E60164}"/>
              </a:ext>
            </a:extLst>
          </p:cNvPr>
          <p:cNvSpPr>
            <a:spLocks noGrp="1"/>
          </p:cNvSpPr>
          <p:nvPr>
            <p:ph type="title"/>
          </p:nvPr>
        </p:nvSpPr>
        <p:spPr/>
        <p:txBody>
          <a:bodyPr/>
          <a:lstStyle/>
          <a:p>
            <a:r>
              <a:rPr lang="fa-IR" dirty="0"/>
              <a:t>اختیار یا سمت</a:t>
            </a:r>
            <a:endParaRPr lang="en-US" dirty="0"/>
          </a:p>
        </p:txBody>
      </p:sp>
      <p:sp>
        <p:nvSpPr>
          <p:cNvPr id="3" name="Content Placeholder 2">
            <a:extLst>
              <a:ext uri="{FF2B5EF4-FFF2-40B4-BE49-F238E27FC236}">
                <a16:creationId xmlns:a16="http://schemas.microsoft.com/office/drawing/2014/main" id="{D0676ADD-CD70-46CC-BC4F-46B3A4F78234}"/>
              </a:ext>
            </a:extLst>
          </p:cNvPr>
          <p:cNvSpPr>
            <a:spLocks noGrp="1"/>
          </p:cNvSpPr>
          <p:nvPr>
            <p:ph idx="1"/>
          </p:nvPr>
        </p:nvSpPr>
        <p:spPr/>
        <p:txBody>
          <a:bodyPr>
            <a:normAutofit/>
          </a:bodyPr>
          <a:lstStyle/>
          <a:p>
            <a:r>
              <a:rPr lang="fa-IR" dirty="0"/>
              <a:t>براساس </a:t>
            </a:r>
            <a:r>
              <a:rPr lang="fa-IR" b="1" dirty="0">
                <a:solidFill>
                  <a:srgbClr val="FF0000"/>
                </a:solidFill>
              </a:rPr>
              <a:t>اصل آزادی قراردادی </a:t>
            </a:r>
            <a:r>
              <a:rPr lang="fa-IR" dirty="0"/>
              <a:t>هر شخص تنها به رضای خود متعهد می شود و اراده ی هیچکس برای دیگری التزام ایجاد نمی کند.</a:t>
            </a:r>
          </a:p>
          <a:p>
            <a:r>
              <a:rPr lang="fa-IR" dirty="0">
                <a:solidFill>
                  <a:srgbClr val="FF0000"/>
                </a:solidFill>
              </a:rPr>
              <a:t>ماده ی ۱۹۶ قانون مدنی </a:t>
            </a:r>
            <a:r>
              <a:rPr lang="fa-IR" dirty="0"/>
              <a:t>چنین بیان میکند: " کسی که معامله میکند آن معامله برای خود آن شخص محسوب است، مگر اینکه در موقع عقد خلاف آن را تصریح کند یا بعد خلاف آن ثابت شود.</a:t>
            </a:r>
          </a:p>
          <a:p>
            <a:endParaRPr lang="fa-IR" dirty="0"/>
          </a:p>
          <a:p>
            <a:r>
              <a:rPr lang="fa-IR" dirty="0"/>
              <a:t>توجه به مالک مواد ۶۵۶ و ۶۷۴ قانون مدنی میتوان گفت:"</a:t>
            </a:r>
            <a:r>
              <a:rPr lang="fa-IR" dirty="0">
                <a:solidFill>
                  <a:srgbClr val="FF0000"/>
                </a:solidFill>
              </a:rPr>
              <a:t>رابطه ی حقوقی </a:t>
            </a:r>
            <a:r>
              <a:rPr lang="fa-IR" dirty="0"/>
              <a:t>است که به موجب آن</a:t>
            </a:r>
            <a:r>
              <a:rPr lang="fa-IR" dirty="0">
                <a:solidFill>
                  <a:srgbClr val="FF0000"/>
                </a:solidFill>
              </a:rPr>
              <a:t> کننده </a:t>
            </a:r>
            <a:r>
              <a:rPr lang="fa-IR" dirty="0"/>
              <a:t>میتواند به نام و به حساب</a:t>
            </a:r>
            <a:r>
              <a:rPr lang="fa-IR" dirty="0">
                <a:solidFill>
                  <a:srgbClr val="FF0000"/>
                </a:solidFill>
              </a:rPr>
              <a:t> اصیل، </a:t>
            </a:r>
            <a:r>
              <a:rPr lang="fa-IR" dirty="0"/>
              <a:t>قراردادی ببندد که آثار آن به اصیل برسد پس، در اینگونه معاملات، اعلام اراده و قصد انشاء از طرف کننده انجام میشود و اراده ی او اصیل را ملتزم می کند".</a:t>
            </a:r>
          </a:p>
          <a:p>
            <a:endParaRPr lang="en-US" dirty="0"/>
          </a:p>
        </p:txBody>
      </p:sp>
    </p:spTree>
    <p:extLst>
      <p:ext uri="{BB962C8B-B14F-4D97-AF65-F5344CB8AC3E}">
        <p14:creationId xmlns:p14="http://schemas.microsoft.com/office/powerpoint/2010/main" val="2071347717"/>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13AD0F-C504-44F7-B75E-A834D41330CF}"/>
              </a:ext>
            </a:extLst>
          </p:cNvPr>
          <p:cNvSpPr>
            <a:spLocks noGrp="1"/>
          </p:cNvSpPr>
          <p:nvPr>
            <p:ph type="title"/>
          </p:nvPr>
        </p:nvSpPr>
        <p:spPr/>
        <p:txBody>
          <a:bodyPr/>
          <a:lstStyle/>
          <a:p>
            <a:r>
              <a:rPr lang="fa-IR" dirty="0"/>
              <a:t>اقسام اقدام غیر اصیل</a:t>
            </a:r>
            <a:endParaRPr lang="en-US" dirty="0"/>
          </a:p>
        </p:txBody>
      </p:sp>
      <p:graphicFrame>
        <p:nvGraphicFramePr>
          <p:cNvPr id="5" name="Content Placeholder 4">
            <a:extLst>
              <a:ext uri="{FF2B5EF4-FFF2-40B4-BE49-F238E27FC236}">
                <a16:creationId xmlns:a16="http://schemas.microsoft.com/office/drawing/2014/main" id="{B110F88B-0C42-44B6-8B52-876C920686B5}"/>
              </a:ext>
            </a:extLst>
          </p:cNvPr>
          <p:cNvGraphicFramePr>
            <a:graphicFrameLocks noGrp="1"/>
          </p:cNvGraphicFramePr>
          <p:nvPr>
            <p:ph idx="1"/>
            <p:extLst>
              <p:ext uri="{D42A27DB-BD31-4B8C-83A1-F6EECF244321}">
                <p14:modId xmlns:p14="http://schemas.microsoft.com/office/powerpoint/2010/main" val="4163863273"/>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844356554"/>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D049E2-5A17-463A-AEA6-B7374FB902FB}"/>
              </a:ext>
            </a:extLst>
          </p:cNvPr>
          <p:cNvSpPr>
            <a:spLocks noGrp="1"/>
          </p:cNvSpPr>
          <p:nvPr>
            <p:ph type="title"/>
          </p:nvPr>
        </p:nvSpPr>
        <p:spPr/>
        <p:txBody>
          <a:bodyPr/>
          <a:lstStyle/>
          <a:p>
            <a:r>
              <a:rPr lang="fa-IR" dirty="0"/>
              <a:t>اثبات حق</a:t>
            </a:r>
            <a:endParaRPr lang="en-US" dirty="0"/>
          </a:p>
        </p:txBody>
      </p:sp>
      <p:sp>
        <p:nvSpPr>
          <p:cNvPr id="3" name="Content Placeholder 2">
            <a:extLst>
              <a:ext uri="{FF2B5EF4-FFF2-40B4-BE49-F238E27FC236}">
                <a16:creationId xmlns:a16="http://schemas.microsoft.com/office/drawing/2014/main" id="{34DEAFBA-5D65-47CB-B9BC-036AD8351156}"/>
              </a:ext>
            </a:extLst>
          </p:cNvPr>
          <p:cNvSpPr>
            <a:spLocks noGrp="1"/>
          </p:cNvSpPr>
          <p:nvPr>
            <p:ph idx="1"/>
          </p:nvPr>
        </p:nvSpPr>
        <p:spPr/>
        <p:txBody>
          <a:bodyPr/>
          <a:lstStyle/>
          <a:p>
            <a:r>
              <a:rPr lang="fa-IR" dirty="0"/>
              <a:t>برای </a:t>
            </a:r>
            <a:r>
              <a:rPr lang="fa-IR" dirty="0">
                <a:solidFill>
                  <a:srgbClr val="FF0000"/>
                </a:solidFill>
              </a:rPr>
              <a:t>استفاده از حق</a:t>
            </a:r>
            <a:r>
              <a:rPr lang="fa-IR" dirty="0"/>
              <a:t>، </a:t>
            </a:r>
            <a:r>
              <a:rPr lang="fa-IR" b="1" dirty="0">
                <a:solidFill>
                  <a:srgbClr val="FF0000"/>
                </a:solidFill>
              </a:rPr>
              <a:t>وجود</a:t>
            </a:r>
            <a:r>
              <a:rPr lang="fa-IR" dirty="0"/>
              <a:t> آن کافی نیست. </a:t>
            </a:r>
          </a:p>
          <a:p>
            <a:r>
              <a:rPr lang="fa-IR" dirty="0"/>
              <a:t>اگر حق همراه با دلیل نباشد و به اثبات نرسد، اجرای آن منوط به میل بدهکار می شود و نمی توان از نیروی دولت در این راه یاری خواست.</a:t>
            </a:r>
          </a:p>
          <a:p>
            <a:r>
              <a:rPr lang="fa-IR" dirty="0">
                <a:solidFill>
                  <a:srgbClr val="FF0000"/>
                </a:solidFill>
              </a:rPr>
              <a:t>اثبات حق با کسی است که </a:t>
            </a:r>
            <a:r>
              <a:rPr lang="fa-IR" dirty="0"/>
              <a:t>اجرای آن را از دادگاه میخواهد. این شخص را در اصطلاح "مدعی" یا "خواهان" می نامند.</a:t>
            </a:r>
            <a:endParaRPr lang="en-US" dirty="0"/>
          </a:p>
        </p:txBody>
      </p:sp>
    </p:spTree>
    <p:extLst>
      <p:ext uri="{BB962C8B-B14F-4D97-AF65-F5344CB8AC3E}">
        <p14:creationId xmlns:p14="http://schemas.microsoft.com/office/powerpoint/2010/main" val="370453782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546EA4-8629-4E72-A3E8-DDD2AB9282BF}"/>
              </a:ext>
            </a:extLst>
          </p:cNvPr>
          <p:cNvSpPr>
            <a:spLocks noGrp="1"/>
          </p:cNvSpPr>
          <p:nvPr>
            <p:ph type="title"/>
          </p:nvPr>
        </p:nvSpPr>
        <p:spPr/>
        <p:txBody>
          <a:bodyPr/>
          <a:lstStyle/>
          <a:p>
            <a:r>
              <a:rPr lang="fa-IR" dirty="0"/>
              <a:t>عدالت و اخلاق</a:t>
            </a:r>
            <a:endParaRPr lang="en-US" dirty="0"/>
          </a:p>
        </p:txBody>
      </p:sp>
      <p:sp>
        <p:nvSpPr>
          <p:cNvPr id="3" name="Content Placeholder 2">
            <a:extLst>
              <a:ext uri="{FF2B5EF4-FFF2-40B4-BE49-F238E27FC236}">
                <a16:creationId xmlns:a16="http://schemas.microsoft.com/office/drawing/2014/main" id="{EC241338-1BE7-4EF5-8ACB-5ED5B154A1AF}"/>
              </a:ext>
            </a:extLst>
          </p:cNvPr>
          <p:cNvSpPr>
            <a:spLocks noGrp="1"/>
          </p:cNvSpPr>
          <p:nvPr>
            <p:ph idx="1"/>
          </p:nvPr>
        </p:nvSpPr>
        <p:spPr/>
        <p:txBody>
          <a:bodyPr/>
          <a:lstStyle/>
          <a:p>
            <a:r>
              <a:rPr lang="fa-IR" dirty="0">
                <a:solidFill>
                  <a:srgbClr val="FF0000"/>
                </a:solidFill>
              </a:rPr>
              <a:t>عدالت</a:t>
            </a:r>
            <a:r>
              <a:rPr lang="fa-IR" dirty="0"/>
              <a:t> میزان خوبی و بدی قوانین است.</a:t>
            </a:r>
          </a:p>
          <a:p>
            <a:r>
              <a:rPr lang="fa-IR" dirty="0">
                <a:solidFill>
                  <a:srgbClr val="FF0000"/>
                </a:solidFill>
              </a:rPr>
              <a:t>عدالت</a:t>
            </a:r>
            <a:r>
              <a:rPr lang="fa-IR" dirty="0"/>
              <a:t> مفهومی اخلاقی دارد.</a:t>
            </a:r>
          </a:p>
          <a:p>
            <a:r>
              <a:rPr lang="fa-IR" dirty="0">
                <a:solidFill>
                  <a:srgbClr val="FF0000"/>
                </a:solidFill>
              </a:rPr>
              <a:t>اخلاق</a:t>
            </a:r>
            <a:r>
              <a:rPr lang="fa-IR" dirty="0"/>
              <a:t> آخرین معیار خوبی و بدی قانون است.</a:t>
            </a:r>
          </a:p>
          <a:p>
            <a:endParaRPr lang="en-US" dirty="0"/>
          </a:p>
        </p:txBody>
      </p:sp>
    </p:spTree>
    <p:extLst>
      <p:ext uri="{BB962C8B-B14F-4D97-AF65-F5344CB8AC3E}">
        <p14:creationId xmlns:p14="http://schemas.microsoft.com/office/powerpoint/2010/main" val="4135459968"/>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8EC9DB-0166-48C0-8AFD-BCF9B34EF0BB}"/>
              </a:ext>
            </a:extLst>
          </p:cNvPr>
          <p:cNvSpPr>
            <a:spLocks noGrp="1"/>
          </p:cNvSpPr>
          <p:nvPr>
            <p:ph type="title"/>
          </p:nvPr>
        </p:nvSpPr>
        <p:spPr/>
        <p:txBody>
          <a:bodyPr/>
          <a:lstStyle/>
          <a:p>
            <a:r>
              <a:rPr lang="fa-IR" dirty="0"/>
              <a:t>اثبات حق</a:t>
            </a:r>
            <a:endParaRPr lang="en-US" dirty="0"/>
          </a:p>
        </p:txBody>
      </p:sp>
      <p:graphicFrame>
        <p:nvGraphicFramePr>
          <p:cNvPr id="4" name="Content Placeholder 3">
            <a:extLst>
              <a:ext uri="{FF2B5EF4-FFF2-40B4-BE49-F238E27FC236}">
                <a16:creationId xmlns:a16="http://schemas.microsoft.com/office/drawing/2014/main" id="{6AE09FA4-FC95-4635-B167-1FACD4462E79}"/>
              </a:ext>
            </a:extLst>
          </p:cNvPr>
          <p:cNvGraphicFramePr>
            <a:graphicFrameLocks noGrp="1"/>
          </p:cNvGraphicFramePr>
          <p:nvPr>
            <p:ph idx="1"/>
            <p:extLst>
              <p:ext uri="{D42A27DB-BD31-4B8C-83A1-F6EECF244321}">
                <p14:modId xmlns:p14="http://schemas.microsoft.com/office/powerpoint/2010/main" val="198647631"/>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325114560"/>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64AA94-708F-4629-957C-5FC6212CFC2C}"/>
              </a:ext>
            </a:extLst>
          </p:cNvPr>
          <p:cNvSpPr>
            <a:spLocks noGrp="1"/>
          </p:cNvSpPr>
          <p:nvPr>
            <p:ph type="title"/>
          </p:nvPr>
        </p:nvSpPr>
        <p:spPr/>
        <p:txBody>
          <a:bodyPr/>
          <a:lstStyle/>
          <a:p>
            <a:r>
              <a:rPr lang="fa-IR" dirty="0"/>
              <a:t>اقرار</a:t>
            </a:r>
            <a:endParaRPr lang="en-US" dirty="0"/>
          </a:p>
        </p:txBody>
      </p:sp>
      <p:sp>
        <p:nvSpPr>
          <p:cNvPr id="3" name="Content Placeholder 2">
            <a:extLst>
              <a:ext uri="{FF2B5EF4-FFF2-40B4-BE49-F238E27FC236}">
                <a16:creationId xmlns:a16="http://schemas.microsoft.com/office/drawing/2014/main" id="{B92DBB2A-65DE-4779-82E5-340114AED8DA}"/>
              </a:ext>
            </a:extLst>
          </p:cNvPr>
          <p:cNvSpPr>
            <a:spLocks noGrp="1"/>
          </p:cNvSpPr>
          <p:nvPr>
            <p:ph idx="1"/>
          </p:nvPr>
        </p:nvSpPr>
        <p:spPr/>
        <p:txBody>
          <a:bodyPr/>
          <a:lstStyle/>
          <a:p>
            <a:r>
              <a:rPr lang="fa-IR" dirty="0"/>
              <a:t>در قانون مدنی اقرار، اخبار به حقی است برای غیر، </a:t>
            </a:r>
            <a:r>
              <a:rPr lang="fa-IR" dirty="0">
                <a:solidFill>
                  <a:srgbClr val="FF0000"/>
                </a:solidFill>
              </a:rPr>
              <a:t>به ضرر خود</a:t>
            </a:r>
            <a:r>
              <a:rPr lang="fa-IR" dirty="0"/>
              <a:t>.</a:t>
            </a:r>
          </a:p>
          <a:p>
            <a:r>
              <a:rPr lang="fa-IR" dirty="0"/>
              <a:t>اقرار نمی تواند حقی را به وجود آورد یا از بین ببرد.</a:t>
            </a:r>
          </a:p>
          <a:p>
            <a:r>
              <a:rPr lang="fa-IR" dirty="0"/>
              <a:t>اقرار وسیله ی اعلام حق است.</a:t>
            </a:r>
          </a:p>
          <a:p>
            <a:r>
              <a:rPr lang="fa-IR" dirty="0"/>
              <a:t>اعلام حق را در همه ی موارد نمی توان اقرار نامید.</a:t>
            </a:r>
          </a:p>
          <a:p>
            <a:r>
              <a:rPr lang="fa-IR" dirty="0"/>
              <a:t>باید شخص وجود حقی را به زیان خود و به سود دیگری بپذیرد.</a:t>
            </a:r>
          </a:p>
          <a:p>
            <a:endParaRPr lang="fa-IR" dirty="0"/>
          </a:p>
          <a:p>
            <a:r>
              <a:rPr lang="fa-IR" dirty="0"/>
              <a:t>اگر شخصی وجود حقی را در روابط بین دیگران اعلام کند، کار او را </a:t>
            </a:r>
            <a:r>
              <a:rPr lang="fa-IR" dirty="0">
                <a:solidFill>
                  <a:srgbClr val="FF0000"/>
                </a:solidFill>
              </a:rPr>
              <a:t>شهادت یا گواهی </a:t>
            </a:r>
            <a:r>
              <a:rPr lang="fa-IR" dirty="0"/>
              <a:t>نامیده می شود.</a:t>
            </a:r>
            <a:endParaRPr lang="en-US" dirty="0"/>
          </a:p>
        </p:txBody>
      </p:sp>
    </p:spTree>
    <p:extLst>
      <p:ext uri="{BB962C8B-B14F-4D97-AF65-F5344CB8AC3E}">
        <p14:creationId xmlns:p14="http://schemas.microsoft.com/office/powerpoint/2010/main" val="3410337601"/>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2182D4-0646-4E0C-9D4B-F305A4B77048}"/>
              </a:ext>
            </a:extLst>
          </p:cNvPr>
          <p:cNvSpPr>
            <a:spLocks noGrp="1"/>
          </p:cNvSpPr>
          <p:nvPr>
            <p:ph type="title"/>
          </p:nvPr>
        </p:nvSpPr>
        <p:spPr>
          <a:xfrm>
            <a:off x="838200" y="500062"/>
            <a:ext cx="10515600" cy="1325563"/>
          </a:xfrm>
        </p:spPr>
        <p:txBody>
          <a:bodyPr/>
          <a:lstStyle/>
          <a:p>
            <a:r>
              <a:rPr lang="fa-IR" dirty="0"/>
              <a:t>سند</a:t>
            </a:r>
            <a:endParaRPr lang="en-US" dirty="0"/>
          </a:p>
        </p:txBody>
      </p:sp>
      <p:sp>
        <p:nvSpPr>
          <p:cNvPr id="3" name="Content Placeholder 2">
            <a:extLst>
              <a:ext uri="{FF2B5EF4-FFF2-40B4-BE49-F238E27FC236}">
                <a16:creationId xmlns:a16="http://schemas.microsoft.com/office/drawing/2014/main" id="{B59F7E34-9102-41C5-A0BB-7AF5E5D0FD8C}"/>
              </a:ext>
            </a:extLst>
          </p:cNvPr>
          <p:cNvSpPr>
            <a:spLocks noGrp="1"/>
          </p:cNvSpPr>
          <p:nvPr>
            <p:ph idx="1"/>
          </p:nvPr>
        </p:nvSpPr>
        <p:spPr/>
        <p:txBody>
          <a:bodyPr>
            <a:normAutofit lnSpcReduction="10000"/>
          </a:bodyPr>
          <a:lstStyle/>
          <a:p>
            <a:r>
              <a:rPr lang="fa-IR" dirty="0"/>
              <a:t>بر طبق قانون مدنی "سند" عبارت است از </a:t>
            </a:r>
            <a:r>
              <a:rPr lang="fa-IR" dirty="0">
                <a:solidFill>
                  <a:srgbClr val="FF0000"/>
                </a:solidFill>
              </a:rPr>
              <a:t>هر نوشته </a:t>
            </a:r>
            <a:r>
              <a:rPr lang="fa-IR" dirty="0"/>
              <a:t>که در مقام اثبات دعوا یا دفاع </a:t>
            </a:r>
            <a:r>
              <a:rPr lang="fa-IR" dirty="0">
                <a:solidFill>
                  <a:srgbClr val="FF0000"/>
                </a:solidFill>
              </a:rPr>
              <a:t>قابل استناد </a:t>
            </a:r>
            <a:r>
              <a:rPr lang="fa-IR" dirty="0"/>
              <a:t>باشد.</a:t>
            </a:r>
          </a:p>
          <a:p>
            <a:r>
              <a:rPr lang="fa-IR" dirty="0"/>
              <a:t> سند را به اعتبارهای گوناگون میتوان تقسیم کرد: </a:t>
            </a:r>
          </a:p>
          <a:p>
            <a:pPr marL="914400" lvl="1" indent="-457200">
              <a:buFont typeface="+mj-lt"/>
              <a:buAutoNum type="arabicPeriod"/>
            </a:pPr>
            <a:r>
              <a:rPr lang="fa-IR" dirty="0"/>
              <a:t>پارهای از نوشته ها </a:t>
            </a:r>
            <a:r>
              <a:rPr lang="fa-IR" dirty="0">
                <a:solidFill>
                  <a:srgbClr val="FF0000"/>
                </a:solidFill>
              </a:rPr>
              <a:t>بدون امضا </a:t>
            </a:r>
            <a:r>
              <a:rPr lang="fa-IR" dirty="0"/>
              <a:t>نیز اعتبار دارند (مانند دفاتر تجارتی)</a:t>
            </a:r>
          </a:p>
          <a:p>
            <a:pPr marL="914400" lvl="1" indent="-457200">
              <a:buFont typeface="+mj-lt"/>
              <a:buAutoNum type="arabicPeriod"/>
            </a:pPr>
            <a:r>
              <a:rPr lang="fa-IR" dirty="0"/>
              <a:t>دسته ی بزرگی از اسناد </a:t>
            </a:r>
            <a:r>
              <a:rPr lang="fa-IR" dirty="0">
                <a:solidFill>
                  <a:srgbClr val="FF0000"/>
                </a:solidFill>
              </a:rPr>
              <a:t>بی امضا پذیرفته نمی شود</a:t>
            </a:r>
            <a:r>
              <a:rPr lang="fa-IR" dirty="0"/>
              <a:t>.</a:t>
            </a:r>
          </a:p>
          <a:p>
            <a:pPr marL="914400" lvl="1" indent="-457200">
              <a:buFont typeface="+mj-lt"/>
              <a:buAutoNum type="arabicPeriod"/>
            </a:pPr>
            <a:endParaRPr lang="fa-IR" dirty="0"/>
          </a:p>
          <a:p>
            <a:r>
              <a:rPr lang="fa-IR" dirty="0"/>
              <a:t>به لحاظ اعتبار و قدرت اجرایی و تشریفات تنظیم، اسناد به دو گروه تقسیم شده اند:</a:t>
            </a:r>
          </a:p>
          <a:p>
            <a:pPr marL="914400" lvl="1" indent="-457200">
              <a:buFont typeface="+mj-lt"/>
              <a:buAutoNum type="arabicPeriod"/>
            </a:pPr>
            <a:r>
              <a:rPr lang="fa-IR" dirty="0">
                <a:solidFill>
                  <a:srgbClr val="FF0000"/>
                </a:solidFill>
              </a:rPr>
              <a:t>اسناد رسمی</a:t>
            </a:r>
          </a:p>
          <a:p>
            <a:pPr marL="914400" lvl="1" indent="-457200">
              <a:buFont typeface="+mj-lt"/>
              <a:buAutoNum type="arabicPeriod"/>
            </a:pPr>
            <a:r>
              <a:rPr lang="fa-IR" dirty="0">
                <a:solidFill>
                  <a:srgbClr val="FF0000"/>
                </a:solidFill>
              </a:rPr>
              <a:t>اسناد عادی</a:t>
            </a:r>
          </a:p>
          <a:p>
            <a:pPr marL="914400" lvl="1" indent="-457200">
              <a:buFont typeface="+mj-lt"/>
              <a:buAutoNum type="arabicPeriod"/>
            </a:pPr>
            <a:endParaRPr lang="fa-IR" dirty="0">
              <a:solidFill>
                <a:srgbClr val="FF0000"/>
              </a:solidFill>
            </a:endParaRPr>
          </a:p>
          <a:p>
            <a:pPr marL="0" indent="0">
              <a:buNone/>
            </a:pPr>
            <a:r>
              <a:rPr lang="fa-IR" dirty="0"/>
              <a:t>هر سند غیررسمی، </a:t>
            </a:r>
            <a:r>
              <a:rPr lang="fa-IR" dirty="0">
                <a:solidFill>
                  <a:srgbClr val="FF0000"/>
                </a:solidFill>
              </a:rPr>
              <a:t>عادی</a:t>
            </a:r>
            <a:r>
              <a:rPr lang="fa-IR" dirty="0"/>
              <a:t> تلقی میشود. </a:t>
            </a:r>
            <a:endParaRPr lang="en-US" dirty="0">
              <a:solidFill>
                <a:srgbClr val="FF0000"/>
              </a:solidFill>
            </a:endParaRPr>
          </a:p>
        </p:txBody>
      </p:sp>
    </p:spTree>
    <p:extLst>
      <p:ext uri="{BB962C8B-B14F-4D97-AF65-F5344CB8AC3E}">
        <p14:creationId xmlns:p14="http://schemas.microsoft.com/office/powerpoint/2010/main" val="2879832894"/>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4836DE-7F81-4DDC-B148-8CE46E3C9947}"/>
              </a:ext>
            </a:extLst>
          </p:cNvPr>
          <p:cNvSpPr>
            <a:spLocks noGrp="1"/>
          </p:cNvSpPr>
          <p:nvPr>
            <p:ph type="title"/>
          </p:nvPr>
        </p:nvSpPr>
        <p:spPr/>
        <p:txBody>
          <a:bodyPr/>
          <a:lstStyle/>
          <a:p>
            <a:r>
              <a:rPr lang="fa-IR" dirty="0"/>
              <a:t>شروط سند رسمی</a:t>
            </a:r>
            <a:endParaRPr lang="en-US" dirty="0"/>
          </a:p>
        </p:txBody>
      </p:sp>
      <p:sp>
        <p:nvSpPr>
          <p:cNvPr id="3" name="Content Placeholder 2">
            <a:extLst>
              <a:ext uri="{FF2B5EF4-FFF2-40B4-BE49-F238E27FC236}">
                <a16:creationId xmlns:a16="http://schemas.microsoft.com/office/drawing/2014/main" id="{4A8C8FEA-A32C-459F-B355-F4B12288D4E5}"/>
              </a:ext>
            </a:extLst>
          </p:cNvPr>
          <p:cNvSpPr>
            <a:spLocks noGrp="1"/>
          </p:cNvSpPr>
          <p:nvPr>
            <p:ph idx="1"/>
          </p:nvPr>
        </p:nvSpPr>
        <p:spPr/>
        <p:txBody>
          <a:bodyPr>
            <a:normAutofit/>
          </a:bodyPr>
          <a:lstStyle/>
          <a:p>
            <a:r>
              <a:rPr lang="fa-IR" sz="2900" dirty="0"/>
              <a:t>نوشته ای سند رسمی است که دارای سه شرط زیر باشد: </a:t>
            </a:r>
          </a:p>
          <a:p>
            <a:endParaRPr lang="fa-IR" sz="2900" dirty="0"/>
          </a:p>
          <a:p>
            <a:pPr marL="914400" lvl="1" indent="-457200">
              <a:buFont typeface="+mj-lt"/>
              <a:buAutoNum type="arabicPeriod"/>
            </a:pPr>
            <a:r>
              <a:rPr lang="fa-IR" sz="2900" dirty="0"/>
              <a:t>به وسیله ی </a:t>
            </a:r>
            <a:r>
              <a:rPr lang="fa-IR" sz="2900" dirty="0">
                <a:solidFill>
                  <a:srgbClr val="FF0000"/>
                </a:solidFill>
              </a:rPr>
              <a:t>مأمور رسمی </a:t>
            </a:r>
            <a:r>
              <a:rPr lang="fa-IR" sz="2900" dirty="0"/>
              <a:t>تنظیم شود.</a:t>
            </a:r>
          </a:p>
          <a:p>
            <a:pPr marL="914400" lvl="1" indent="-457200">
              <a:buFont typeface="+mj-lt"/>
              <a:buAutoNum type="arabicPeriod"/>
            </a:pPr>
            <a:r>
              <a:rPr lang="fa-IR" sz="2900" dirty="0"/>
              <a:t>مأمور رسمی برای تنظیم سند </a:t>
            </a:r>
            <a:r>
              <a:rPr lang="fa-IR" sz="2900" dirty="0">
                <a:solidFill>
                  <a:srgbClr val="FF0000"/>
                </a:solidFill>
              </a:rPr>
              <a:t>صالح</a:t>
            </a:r>
            <a:r>
              <a:rPr lang="fa-IR" sz="2900" dirty="0"/>
              <a:t> باشد.</a:t>
            </a:r>
          </a:p>
          <a:p>
            <a:pPr marL="914400" lvl="1" indent="-457200">
              <a:buFont typeface="+mj-lt"/>
              <a:buAutoNum type="arabicPeriod"/>
            </a:pPr>
            <a:r>
              <a:rPr lang="fa-IR" sz="2900" dirty="0">
                <a:solidFill>
                  <a:srgbClr val="FF0000"/>
                </a:solidFill>
              </a:rPr>
              <a:t>تشریفات</a:t>
            </a:r>
            <a:r>
              <a:rPr lang="fa-IR" sz="2900" dirty="0"/>
              <a:t> سند رسمی رعایت شود. </a:t>
            </a:r>
          </a:p>
          <a:p>
            <a:pPr marL="914400" lvl="1" indent="-457200">
              <a:buFont typeface="+mj-lt"/>
              <a:buAutoNum type="arabicPeriod"/>
            </a:pPr>
            <a:endParaRPr lang="fa-IR" sz="2900" dirty="0"/>
          </a:p>
          <a:p>
            <a:pPr marL="457200" lvl="1" indent="0">
              <a:buNone/>
            </a:pPr>
            <a:endParaRPr lang="fa-IR" sz="2900" dirty="0"/>
          </a:p>
          <a:p>
            <a:pPr marL="457200" lvl="1" indent="0">
              <a:buNone/>
            </a:pPr>
            <a:r>
              <a:rPr lang="fa-IR" sz="2900" dirty="0"/>
              <a:t>مامور رسمی صالح با رعایت تشریفات</a:t>
            </a:r>
            <a:endParaRPr lang="en-US" sz="2900" dirty="0"/>
          </a:p>
        </p:txBody>
      </p:sp>
    </p:spTree>
    <p:extLst>
      <p:ext uri="{BB962C8B-B14F-4D97-AF65-F5344CB8AC3E}">
        <p14:creationId xmlns:p14="http://schemas.microsoft.com/office/powerpoint/2010/main" val="2034636492"/>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8C2F9B-09FB-46D0-8646-18935B269E81}"/>
              </a:ext>
            </a:extLst>
          </p:cNvPr>
          <p:cNvSpPr>
            <a:spLocks noGrp="1"/>
          </p:cNvSpPr>
          <p:nvPr>
            <p:ph type="title"/>
          </p:nvPr>
        </p:nvSpPr>
        <p:spPr/>
        <p:txBody>
          <a:bodyPr/>
          <a:lstStyle/>
          <a:p>
            <a:r>
              <a:rPr lang="fa-IR" dirty="0"/>
              <a:t>شهادت و سوگند</a:t>
            </a:r>
            <a:endParaRPr lang="en-US" dirty="0"/>
          </a:p>
        </p:txBody>
      </p:sp>
      <p:sp>
        <p:nvSpPr>
          <p:cNvPr id="3" name="Content Placeholder 2">
            <a:extLst>
              <a:ext uri="{FF2B5EF4-FFF2-40B4-BE49-F238E27FC236}">
                <a16:creationId xmlns:a16="http://schemas.microsoft.com/office/drawing/2014/main" id="{0B3EE5C6-DD6A-4C8A-BB4B-8710F29E8291}"/>
              </a:ext>
            </a:extLst>
          </p:cNvPr>
          <p:cNvSpPr>
            <a:spLocks noGrp="1"/>
          </p:cNvSpPr>
          <p:nvPr>
            <p:ph idx="1"/>
          </p:nvPr>
        </p:nvSpPr>
        <p:spPr/>
        <p:txBody>
          <a:bodyPr/>
          <a:lstStyle/>
          <a:p>
            <a:r>
              <a:rPr lang="fa-IR" dirty="0">
                <a:solidFill>
                  <a:srgbClr val="FF0000"/>
                </a:solidFill>
              </a:rPr>
              <a:t>شهادت</a:t>
            </a:r>
            <a:r>
              <a:rPr lang="fa-IR" dirty="0"/>
              <a:t> نیز از زمره ی ادله ی اثبات دعواست که کمیت و کیفیت ادا و استماع آن در قانون آمده است.</a:t>
            </a:r>
          </a:p>
          <a:p>
            <a:endParaRPr lang="fa-IR" dirty="0"/>
          </a:p>
          <a:p>
            <a:r>
              <a:rPr lang="fa-IR" dirty="0">
                <a:solidFill>
                  <a:srgbClr val="FF0000"/>
                </a:solidFill>
              </a:rPr>
              <a:t>سوگند</a:t>
            </a:r>
            <a:r>
              <a:rPr lang="fa-IR" dirty="0"/>
              <a:t> اخبار به حقی است که شخص برای خود و به زیان دیگری می کند و خداوند را گواه راستگویی خویش می گیرد.</a:t>
            </a:r>
          </a:p>
          <a:p>
            <a:endParaRPr lang="en-US" dirty="0"/>
          </a:p>
        </p:txBody>
      </p:sp>
    </p:spTree>
    <p:extLst>
      <p:ext uri="{BB962C8B-B14F-4D97-AF65-F5344CB8AC3E}">
        <p14:creationId xmlns:p14="http://schemas.microsoft.com/office/powerpoint/2010/main" val="219604898"/>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B454AE-F45B-4A83-A9CB-B26296F663EE}"/>
              </a:ext>
            </a:extLst>
          </p:cNvPr>
          <p:cNvSpPr>
            <a:spLocks noGrp="1"/>
          </p:cNvSpPr>
          <p:nvPr>
            <p:ph type="title"/>
          </p:nvPr>
        </p:nvSpPr>
        <p:spPr/>
        <p:txBody>
          <a:bodyPr/>
          <a:lstStyle/>
          <a:p>
            <a:r>
              <a:rPr lang="fa-IR" dirty="0"/>
              <a:t>اِماره</a:t>
            </a:r>
            <a:endParaRPr lang="en-US" dirty="0"/>
          </a:p>
        </p:txBody>
      </p:sp>
      <p:sp>
        <p:nvSpPr>
          <p:cNvPr id="3" name="Content Placeholder 2">
            <a:extLst>
              <a:ext uri="{FF2B5EF4-FFF2-40B4-BE49-F238E27FC236}">
                <a16:creationId xmlns:a16="http://schemas.microsoft.com/office/drawing/2014/main" id="{FC5E437B-7C23-46F7-A44E-5454CAEE48A2}"/>
              </a:ext>
            </a:extLst>
          </p:cNvPr>
          <p:cNvSpPr>
            <a:spLocks noGrp="1"/>
          </p:cNvSpPr>
          <p:nvPr>
            <p:ph idx="1"/>
          </p:nvPr>
        </p:nvSpPr>
        <p:spPr/>
        <p:txBody>
          <a:bodyPr/>
          <a:lstStyle/>
          <a:p>
            <a:r>
              <a:rPr lang="fa-IR" dirty="0"/>
              <a:t>در برخی امور، مدعی نمی تواند به طور مستقیم واقعه ی مورد استناد خود را ثابت کند؛ یعنی راهی برای پیدا کردن علم به حقیقت وجود ندارد. از طرفی، به تجربه ثابت شده است که این واقعه در بیشتر مواقع با اوضاع و احوال دیگری همراه است، چنانکه میتوان گفت نوعاً هرگاه آن اوضاع و احوال وجود داشته باشد، واقعه مورد نظر نیز روی میدهد. در چنین مواقعی ناچار باید از آن اوضاع و احوال برای اثبات واقعه استفاده کرد؛</a:t>
            </a:r>
          </a:p>
          <a:p>
            <a:r>
              <a:rPr lang="fa-IR" dirty="0"/>
              <a:t> بنابراین، هرگاه پدیدهای بنابر ظاهر و سیر طبیعی امور نشانه ی وجود واقعه ای باشد، آن را در اصطلاح </a:t>
            </a:r>
            <a:r>
              <a:rPr lang="fa-IR" dirty="0">
                <a:solidFill>
                  <a:srgbClr val="FF0000"/>
                </a:solidFill>
              </a:rPr>
              <a:t>اماره ی وجود آن واقعه </a:t>
            </a:r>
            <a:r>
              <a:rPr lang="fa-IR" dirty="0"/>
              <a:t>می نامند. </a:t>
            </a:r>
            <a:endParaRPr lang="en-US" dirty="0"/>
          </a:p>
        </p:txBody>
      </p:sp>
    </p:spTree>
    <p:extLst>
      <p:ext uri="{BB962C8B-B14F-4D97-AF65-F5344CB8AC3E}">
        <p14:creationId xmlns:p14="http://schemas.microsoft.com/office/powerpoint/2010/main" val="3406325902"/>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E64DA7-024E-4EC7-852F-21808B7AEF27}"/>
              </a:ext>
            </a:extLst>
          </p:cNvPr>
          <p:cNvSpPr>
            <a:spLocks noGrp="1"/>
          </p:cNvSpPr>
          <p:nvPr>
            <p:ph type="title"/>
          </p:nvPr>
        </p:nvSpPr>
        <p:spPr/>
        <p:txBody>
          <a:bodyPr/>
          <a:lstStyle/>
          <a:p>
            <a:r>
              <a:rPr lang="fa-IR" dirty="0"/>
              <a:t>مسئولیت</a:t>
            </a:r>
            <a:endParaRPr lang="en-US" dirty="0"/>
          </a:p>
        </p:txBody>
      </p:sp>
      <p:sp>
        <p:nvSpPr>
          <p:cNvPr id="3" name="Content Placeholder 2">
            <a:extLst>
              <a:ext uri="{FF2B5EF4-FFF2-40B4-BE49-F238E27FC236}">
                <a16:creationId xmlns:a16="http://schemas.microsoft.com/office/drawing/2014/main" id="{A3898D08-5981-4F61-9989-60C3160ADA47}"/>
              </a:ext>
            </a:extLst>
          </p:cNvPr>
          <p:cNvSpPr>
            <a:spLocks noGrp="1"/>
          </p:cNvSpPr>
          <p:nvPr>
            <p:ph idx="1"/>
          </p:nvPr>
        </p:nvSpPr>
        <p:spPr/>
        <p:txBody>
          <a:bodyPr/>
          <a:lstStyle/>
          <a:p>
            <a:pPr marL="0" indent="0">
              <a:buNone/>
            </a:pPr>
            <a:r>
              <a:rPr lang="fa-IR" b="1" dirty="0">
                <a:solidFill>
                  <a:srgbClr val="FF0000"/>
                </a:solidFill>
              </a:rPr>
              <a:t>مسئولیت قراردادی </a:t>
            </a:r>
            <a:r>
              <a:rPr lang="fa-IR" dirty="0"/>
              <a:t>عبارت است از التزام متعهد به جبران خسارتی که در نتیجه ی اجرا نشدن قرارداد به طرف او وارد می شود.</a:t>
            </a:r>
          </a:p>
          <a:p>
            <a:r>
              <a:rPr lang="fa-IR" dirty="0"/>
              <a:t>اگر ثابت شود که حوادث خارجی و قهری مانع از وفای به عهد شده است، مدیون نیز از الزام به جبران خسارت معاف میشود. </a:t>
            </a:r>
          </a:p>
          <a:p>
            <a:endParaRPr lang="en-US" dirty="0"/>
          </a:p>
        </p:txBody>
      </p:sp>
    </p:spTree>
    <p:extLst>
      <p:ext uri="{BB962C8B-B14F-4D97-AF65-F5344CB8AC3E}">
        <p14:creationId xmlns:p14="http://schemas.microsoft.com/office/powerpoint/2010/main" val="618143092"/>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02F321-FBD5-4C5F-A188-27D91E088D84}"/>
              </a:ext>
            </a:extLst>
          </p:cNvPr>
          <p:cNvSpPr>
            <a:spLocks noGrp="1"/>
          </p:cNvSpPr>
          <p:nvPr>
            <p:ph type="title"/>
          </p:nvPr>
        </p:nvSpPr>
        <p:spPr/>
        <p:txBody>
          <a:bodyPr/>
          <a:lstStyle/>
          <a:p>
            <a:r>
              <a:rPr lang="fa-IR" dirty="0"/>
              <a:t>شروط جبران خسارت</a:t>
            </a:r>
            <a:endParaRPr lang="en-US" dirty="0"/>
          </a:p>
        </p:txBody>
      </p:sp>
      <p:sp>
        <p:nvSpPr>
          <p:cNvPr id="3" name="Content Placeholder 2">
            <a:extLst>
              <a:ext uri="{FF2B5EF4-FFF2-40B4-BE49-F238E27FC236}">
                <a16:creationId xmlns:a16="http://schemas.microsoft.com/office/drawing/2014/main" id="{521F451A-698A-404A-8464-72F0608D5BC7}"/>
              </a:ext>
            </a:extLst>
          </p:cNvPr>
          <p:cNvSpPr>
            <a:spLocks noGrp="1"/>
          </p:cNvSpPr>
          <p:nvPr>
            <p:ph idx="1"/>
          </p:nvPr>
        </p:nvSpPr>
        <p:spPr>
          <a:xfrm>
            <a:off x="838200" y="2254101"/>
            <a:ext cx="10515600" cy="3922861"/>
          </a:xfrm>
        </p:spPr>
        <p:txBody>
          <a:bodyPr/>
          <a:lstStyle/>
          <a:p>
            <a:r>
              <a:rPr lang="fa-IR" dirty="0"/>
              <a:t>دعوای جبران خسارت در صورتی به نتیجه میرسد که </a:t>
            </a:r>
            <a:r>
              <a:rPr lang="fa-IR" dirty="0">
                <a:solidFill>
                  <a:srgbClr val="FF0000"/>
                </a:solidFill>
              </a:rPr>
              <a:t>چهار شرط </a:t>
            </a:r>
            <a:r>
              <a:rPr lang="fa-IR" dirty="0"/>
              <a:t>در آن اثبات شود:</a:t>
            </a:r>
          </a:p>
          <a:p>
            <a:r>
              <a:rPr lang="fa-IR" dirty="0"/>
              <a:t> </a:t>
            </a:r>
          </a:p>
          <a:p>
            <a:pPr marL="1428750" lvl="2" indent="-514350">
              <a:buFont typeface="+mj-lt"/>
              <a:buAutoNum type="arabicPeriod"/>
            </a:pPr>
            <a:r>
              <a:rPr lang="fa-IR" sz="2800" dirty="0">
                <a:solidFill>
                  <a:srgbClr val="FF0000"/>
                </a:solidFill>
              </a:rPr>
              <a:t>موعد انجام دادن تعهد فرا رسیده باشد. </a:t>
            </a:r>
          </a:p>
          <a:p>
            <a:pPr marL="1428750" lvl="2" indent="-514350">
              <a:buFont typeface="+mj-lt"/>
              <a:buAutoNum type="arabicPeriod"/>
            </a:pPr>
            <a:r>
              <a:rPr lang="fa-IR" sz="2800" dirty="0">
                <a:solidFill>
                  <a:srgbClr val="FF0000"/>
                </a:solidFill>
              </a:rPr>
              <a:t>مدیون مفاد عقد را اجرا نکرده باشد (تقصیر قراردادی).</a:t>
            </a:r>
          </a:p>
          <a:p>
            <a:pPr marL="1428750" lvl="2" indent="-514350">
              <a:buFont typeface="+mj-lt"/>
              <a:buAutoNum type="arabicPeriod"/>
            </a:pPr>
            <a:r>
              <a:rPr lang="fa-IR" sz="2800" dirty="0">
                <a:solidFill>
                  <a:srgbClr val="FF0000"/>
                </a:solidFill>
              </a:rPr>
              <a:t>ضرر وارد شده باشد. </a:t>
            </a:r>
          </a:p>
          <a:p>
            <a:pPr marL="1428750" lvl="2" indent="-514350">
              <a:buFont typeface="+mj-lt"/>
              <a:buAutoNum type="arabicPeriod"/>
            </a:pPr>
            <a:r>
              <a:rPr lang="fa-IR" sz="2800" dirty="0">
                <a:solidFill>
                  <a:srgbClr val="FF0000"/>
                </a:solidFill>
              </a:rPr>
              <a:t>تأخیر یا انجام ندادن تعهد، سبب ضرر شده باشد.</a:t>
            </a:r>
            <a:endParaRPr lang="en-US" sz="2800" dirty="0">
              <a:solidFill>
                <a:srgbClr val="FF0000"/>
              </a:solidFill>
            </a:endParaRPr>
          </a:p>
        </p:txBody>
      </p:sp>
    </p:spTree>
    <p:extLst>
      <p:ext uri="{BB962C8B-B14F-4D97-AF65-F5344CB8AC3E}">
        <p14:creationId xmlns:p14="http://schemas.microsoft.com/office/powerpoint/2010/main" val="2695211858"/>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B6C668-FCDB-4C48-BE23-FDB6D7936E21}"/>
              </a:ext>
            </a:extLst>
          </p:cNvPr>
          <p:cNvSpPr>
            <a:spLocks noGrp="1"/>
          </p:cNvSpPr>
          <p:nvPr>
            <p:ph type="title"/>
          </p:nvPr>
        </p:nvSpPr>
        <p:spPr/>
        <p:txBody>
          <a:bodyPr/>
          <a:lstStyle/>
          <a:p>
            <a:r>
              <a:rPr lang="fa-IR" dirty="0"/>
              <a:t>شرط عدم مسئولیت </a:t>
            </a:r>
            <a:endParaRPr lang="en-US" dirty="0"/>
          </a:p>
        </p:txBody>
      </p:sp>
      <p:sp>
        <p:nvSpPr>
          <p:cNvPr id="3" name="Content Placeholder 2">
            <a:extLst>
              <a:ext uri="{FF2B5EF4-FFF2-40B4-BE49-F238E27FC236}">
                <a16:creationId xmlns:a16="http://schemas.microsoft.com/office/drawing/2014/main" id="{8A544D1A-898E-433C-B100-727CFDDA2A46}"/>
              </a:ext>
            </a:extLst>
          </p:cNvPr>
          <p:cNvSpPr>
            <a:spLocks noGrp="1"/>
          </p:cNvSpPr>
          <p:nvPr>
            <p:ph idx="1"/>
          </p:nvPr>
        </p:nvSpPr>
        <p:spPr/>
        <p:txBody>
          <a:bodyPr/>
          <a:lstStyle/>
          <a:p>
            <a:r>
              <a:rPr lang="fa-IR" dirty="0"/>
              <a:t>شرط عدم مسئولیت در شرایط زیر نامشروع است و موجب رفع مسئولیت نمی شود:</a:t>
            </a:r>
          </a:p>
          <a:p>
            <a:endParaRPr lang="fa-IR" dirty="0"/>
          </a:p>
          <a:p>
            <a:pPr marL="514350" indent="-514350">
              <a:buFont typeface="+mj-lt"/>
              <a:buAutoNum type="arabicPeriod"/>
            </a:pPr>
            <a:r>
              <a:rPr lang="fa-IR" dirty="0"/>
              <a:t>در مواردی که مدیون به عمد سبب اضرار شود یا عهدشکنی کند.</a:t>
            </a:r>
          </a:p>
          <a:p>
            <a:pPr marL="514350" indent="-514350">
              <a:buFont typeface="+mj-lt"/>
              <a:buAutoNum type="arabicPeriod"/>
            </a:pPr>
            <a:r>
              <a:rPr lang="fa-IR" dirty="0"/>
              <a:t>هنگامی که مسئولیت ناشی از صدمه های بدنی و لطمه، حقوق مربوط به شخصیت و شرافت اشخاص را از بین ببرد چراکه تن و روان انسان شریفتر از آن است که در بازار داد و ستد وارد شود. </a:t>
            </a:r>
          </a:p>
          <a:p>
            <a:endParaRPr lang="en-US" dirty="0"/>
          </a:p>
        </p:txBody>
      </p:sp>
    </p:spTree>
    <p:extLst>
      <p:ext uri="{BB962C8B-B14F-4D97-AF65-F5344CB8AC3E}">
        <p14:creationId xmlns:p14="http://schemas.microsoft.com/office/powerpoint/2010/main" val="188179649"/>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391292-927D-470C-AE97-1974349BA8FE}"/>
              </a:ext>
            </a:extLst>
          </p:cNvPr>
          <p:cNvSpPr>
            <a:spLocks noGrp="1"/>
          </p:cNvSpPr>
          <p:nvPr>
            <p:ph type="title"/>
          </p:nvPr>
        </p:nvSpPr>
        <p:spPr/>
        <p:txBody>
          <a:bodyPr/>
          <a:lstStyle/>
          <a:p>
            <a:r>
              <a:rPr lang="fa-IR" dirty="0"/>
              <a:t>معافیت مدیون</a:t>
            </a:r>
            <a:endParaRPr lang="en-US" dirty="0"/>
          </a:p>
        </p:txBody>
      </p:sp>
      <p:sp>
        <p:nvSpPr>
          <p:cNvPr id="3" name="Content Placeholder 2">
            <a:extLst>
              <a:ext uri="{FF2B5EF4-FFF2-40B4-BE49-F238E27FC236}">
                <a16:creationId xmlns:a16="http://schemas.microsoft.com/office/drawing/2014/main" id="{145B72A2-EAE8-4162-B15B-E7D3AF36DA19}"/>
              </a:ext>
            </a:extLst>
          </p:cNvPr>
          <p:cNvSpPr>
            <a:spLocks noGrp="1"/>
          </p:cNvSpPr>
          <p:nvPr>
            <p:ph idx="1"/>
          </p:nvPr>
        </p:nvSpPr>
        <p:spPr/>
        <p:txBody>
          <a:bodyPr/>
          <a:lstStyle/>
          <a:p>
            <a:pPr marL="0" indent="0">
              <a:buNone/>
            </a:pPr>
            <a:r>
              <a:rPr lang="fa-IR" dirty="0"/>
              <a:t>در صورتی مدیون از دادن خسارت معاف میشود که وجود این شرایط را اثبات کند: </a:t>
            </a:r>
          </a:p>
          <a:p>
            <a:pPr marL="0" indent="0">
              <a:buNone/>
            </a:pPr>
            <a:endParaRPr lang="fa-IR" dirty="0"/>
          </a:p>
          <a:p>
            <a:pPr marL="514350" indent="-514350">
              <a:buFont typeface="+mj-lt"/>
              <a:buAutoNum type="arabicPeriod"/>
            </a:pPr>
            <a:r>
              <a:rPr lang="fa-IR" dirty="0"/>
              <a:t>علت انجام نشدن تعهد، امری </a:t>
            </a:r>
            <a:r>
              <a:rPr lang="fa-IR" dirty="0">
                <a:solidFill>
                  <a:srgbClr val="FF0000"/>
                </a:solidFill>
              </a:rPr>
              <a:t>خارجی</a:t>
            </a:r>
            <a:r>
              <a:rPr lang="fa-IR" dirty="0"/>
              <a:t> بوده و به او مربوط نبوده است.</a:t>
            </a:r>
          </a:p>
          <a:p>
            <a:pPr marL="514350" indent="-514350">
              <a:buFont typeface="+mj-lt"/>
              <a:buAutoNum type="arabicPeriod"/>
            </a:pPr>
            <a:r>
              <a:rPr lang="fa-IR" dirty="0"/>
              <a:t>دفع حادثه ای که مانع از ایفای دین شده </a:t>
            </a:r>
            <a:r>
              <a:rPr lang="fa-IR" dirty="0">
                <a:solidFill>
                  <a:srgbClr val="FF0000"/>
                </a:solidFill>
              </a:rPr>
              <a:t>از قدرت او خارج </a:t>
            </a:r>
            <a:r>
              <a:rPr lang="fa-IR" dirty="0"/>
              <a:t>بوده است و او به هیچ وسیله ای نمیتوانسته مانع کار خود را از بین ببرد؛ زیرا </a:t>
            </a:r>
            <a:r>
              <a:rPr lang="fa-IR" dirty="0">
                <a:solidFill>
                  <a:srgbClr val="FF0000"/>
                </a:solidFill>
              </a:rPr>
              <a:t>دشواری</a:t>
            </a:r>
            <a:r>
              <a:rPr lang="fa-IR" dirty="0"/>
              <a:t> دفع مانع و </a:t>
            </a:r>
            <a:r>
              <a:rPr lang="fa-IR" dirty="0">
                <a:solidFill>
                  <a:srgbClr val="FF0000"/>
                </a:solidFill>
              </a:rPr>
              <a:t>گرانی</a:t>
            </a:r>
            <a:r>
              <a:rPr lang="fa-IR" dirty="0"/>
              <a:t> هزینه ی آن، به هر اندازه که باشد، التزام مدیون را از بین نمیبرد.</a:t>
            </a:r>
          </a:p>
          <a:p>
            <a:pPr marL="514350" indent="-514350">
              <a:buFont typeface="+mj-lt"/>
              <a:buAutoNum type="arabicPeriod"/>
            </a:pPr>
            <a:r>
              <a:rPr lang="fa-IR" dirty="0"/>
              <a:t> وقوع آن حادثه </a:t>
            </a:r>
            <a:r>
              <a:rPr lang="fa-IR" dirty="0">
                <a:solidFill>
                  <a:srgbClr val="FF0000"/>
                </a:solidFill>
              </a:rPr>
              <a:t>پیش بینی ناپذیر </a:t>
            </a:r>
            <a:r>
              <a:rPr lang="fa-IR" dirty="0"/>
              <a:t>بوده است؛ زیرا اگر مدیون اجرای تعهد را با توجه به تمام خطرهای احتمالی آن به عهده بگیرد، دیگر نمیتواند به بهانه ی پیشامدی که از آغاز نیز وقوع آن را پیشبینی می کرده، از جبران زیان طلبکار، خودداری کند. </a:t>
            </a:r>
            <a:endParaRPr lang="en-US" dirty="0"/>
          </a:p>
        </p:txBody>
      </p:sp>
    </p:spTree>
    <p:extLst>
      <p:ext uri="{BB962C8B-B14F-4D97-AF65-F5344CB8AC3E}">
        <p14:creationId xmlns:p14="http://schemas.microsoft.com/office/powerpoint/2010/main" val="121360707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591EE7-D65B-4249-9141-1BFD43BE6C75}"/>
              </a:ext>
            </a:extLst>
          </p:cNvPr>
          <p:cNvSpPr>
            <a:spLocks noGrp="1"/>
          </p:cNvSpPr>
          <p:nvPr>
            <p:ph type="title"/>
          </p:nvPr>
        </p:nvSpPr>
        <p:spPr/>
        <p:txBody>
          <a:bodyPr/>
          <a:lstStyle/>
          <a:p>
            <a:r>
              <a:rPr lang="fa-IR" dirty="0"/>
              <a:t>حقوق و دولت</a:t>
            </a:r>
            <a:endParaRPr lang="en-US" dirty="0"/>
          </a:p>
        </p:txBody>
      </p:sp>
      <p:sp>
        <p:nvSpPr>
          <p:cNvPr id="3" name="Content Placeholder 2">
            <a:extLst>
              <a:ext uri="{FF2B5EF4-FFF2-40B4-BE49-F238E27FC236}">
                <a16:creationId xmlns:a16="http://schemas.microsoft.com/office/drawing/2014/main" id="{A457A68F-DBEA-429A-98A7-1A964EA368F2}"/>
              </a:ext>
            </a:extLst>
          </p:cNvPr>
          <p:cNvSpPr>
            <a:spLocks noGrp="1"/>
          </p:cNvSpPr>
          <p:nvPr>
            <p:ph idx="1"/>
          </p:nvPr>
        </p:nvSpPr>
        <p:spPr/>
        <p:txBody>
          <a:bodyPr/>
          <a:lstStyle/>
          <a:p>
            <a:r>
              <a:rPr lang="fa-IR" b="1" dirty="0"/>
              <a:t>دولت در معنای خاص </a:t>
            </a:r>
            <a:r>
              <a:rPr lang="fa-IR" dirty="0"/>
              <a:t>شامل مدیران و سازمانهای اداری و  اجرایی است.</a:t>
            </a:r>
          </a:p>
          <a:p>
            <a:r>
              <a:rPr lang="fa-IR" b="1" dirty="0"/>
              <a:t>دولت در معنای عام </a:t>
            </a:r>
            <a:r>
              <a:rPr lang="fa-IR" dirty="0"/>
              <a:t>همان حکومت است و شامل دستگاههای اجرایی، قضایی و قانونگذاری می باشد (حاکمیت).</a:t>
            </a:r>
          </a:p>
          <a:p>
            <a:r>
              <a:rPr lang="fa-IR" dirty="0"/>
              <a:t>دولت دارای شخصیت حقوقی است.</a:t>
            </a:r>
          </a:p>
          <a:p>
            <a:endParaRPr lang="en-US" dirty="0"/>
          </a:p>
        </p:txBody>
      </p:sp>
    </p:spTree>
    <p:extLst>
      <p:ext uri="{BB962C8B-B14F-4D97-AF65-F5344CB8AC3E}">
        <p14:creationId xmlns:p14="http://schemas.microsoft.com/office/powerpoint/2010/main" val="705835106"/>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D5898E-A351-40C1-8D00-609978A9DF71}"/>
              </a:ext>
            </a:extLst>
          </p:cNvPr>
          <p:cNvSpPr>
            <a:spLocks noGrp="1"/>
          </p:cNvSpPr>
          <p:nvPr>
            <p:ph type="title"/>
          </p:nvPr>
        </p:nvSpPr>
        <p:spPr/>
        <p:txBody>
          <a:bodyPr/>
          <a:lstStyle/>
          <a:p>
            <a:r>
              <a:rPr lang="fa-IR" dirty="0"/>
              <a:t>مسئولیت مدنی</a:t>
            </a:r>
            <a:endParaRPr lang="en-US" dirty="0"/>
          </a:p>
        </p:txBody>
      </p:sp>
      <p:graphicFrame>
        <p:nvGraphicFramePr>
          <p:cNvPr id="4" name="Content Placeholder 3">
            <a:extLst>
              <a:ext uri="{FF2B5EF4-FFF2-40B4-BE49-F238E27FC236}">
                <a16:creationId xmlns:a16="http://schemas.microsoft.com/office/drawing/2014/main" id="{01D40B52-D388-4F04-87E9-AD7D7DE1EF71}"/>
              </a:ext>
            </a:extLst>
          </p:cNvPr>
          <p:cNvGraphicFramePr>
            <a:graphicFrameLocks noGrp="1"/>
          </p:cNvGraphicFramePr>
          <p:nvPr>
            <p:ph idx="1"/>
            <p:extLst>
              <p:ext uri="{D42A27DB-BD31-4B8C-83A1-F6EECF244321}">
                <p14:modId xmlns:p14="http://schemas.microsoft.com/office/powerpoint/2010/main" val="1166753044"/>
              </p:ext>
            </p:extLst>
          </p:nvPr>
        </p:nvGraphicFramePr>
        <p:xfrm>
          <a:off x="838200" y="2073348"/>
          <a:ext cx="10251558" cy="397295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453224884"/>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0A149A-78D3-41F9-8814-0ACB8AD1310C}"/>
              </a:ext>
            </a:extLst>
          </p:cNvPr>
          <p:cNvSpPr>
            <a:spLocks noGrp="1"/>
          </p:cNvSpPr>
          <p:nvPr>
            <p:ph type="title"/>
          </p:nvPr>
        </p:nvSpPr>
        <p:spPr/>
        <p:txBody>
          <a:bodyPr/>
          <a:lstStyle/>
          <a:p>
            <a:r>
              <a:rPr lang="fa-IR" dirty="0"/>
              <a:t>مسئولیت مدنی</a:t>
            </a:r>
            <a:endParaRPr lang="en-US" dirty="0"/>
          </a:p>
        </p:txBody>
      </p:sp>
      <p:sp>
        <p:nvSpPr>
          <p:cNvPr id="3" name="Content Placeholder 2">
            <a:extLst>
              <a:ext uri="{FF2B5EF4-FFF2-40B4-BE49-F238E27FC236}">
                <a16:creationId xmlns:a16="http://schemas.microsoft.com/office/drawing/2014/main" id="{24F65812-8153-49D9-AB74-C2BC8FC07463}"/>
              </a:ext>
            </a:extLst>
          </p:cNvPr>
          <p:cNvSpPr>
            <a:spLocks noGrp="1"/>
          </p:cNvSpPr>
          <p:nvPr>
            <p:ph idx="1"/>
          </p:nvPr>
        </p:nvSpPr>
        <p:spPr/>
        <p:txBody>
          <a:bodyPr/>
          <a:lstStyle/>
          <a:p>
            <a:r>
              <a:rPr lang="fa-IR" dirty="0"/>
              <a:t>زمانی که شخص ناگزیر از </a:t>
            </a:r>
            <a:r>
              <a:rPr lang="fa-IR" b="1" dirty="0">
                <a:solidFill>
                  <a:srgbClr val="FF0000"/>
                </a:solidFill>
              </a:rPr>
              <a:t>جبران خسارت دیگری </a:t>
            </a:r>
            <a:r>
              <a:rPr lang="fa-IR" dirty="0"/>
              <a:t>باشد، می گویند در برابر او </a:t>
            </a:r>
            <a:r>
              <a:rPr lang="fa-IR" dirty="0">
                <a:solidFill>
                  <a:srgbClr val="FF0000"/>
                </a:solidFill>
              </a:rPr>
              <a:t>مسئولیت مدنی </a:t>
            </a:r>
            <a:r>
              <a:rPr lang="fa-IR" dirty="0"/>
              <a:t>دارد.</a:t>
            </a:r>
          </a:p>
          <a:p>
            <a:r>
              <a:rPr lang="fa-IR" dirty="0"/>
              <a:t>مسئولیت لازمه ی داشتن </a:t>
            </a:r>
            <a:r>
              <a:rPr lang="fa-IR" dirty="0">
                <a:solidFill>
                  <a:srgbClr val="FF0000"/>
                </a:solidFill>
              </a:rPr>
              <a:t>اختیار</a:t>
            </a:r>
            <a:r>
              <a:rPr lang="fa-IR" dirty="0"/>
              <a:t> است. انسان آزاد و عاقل از پیامد کارهای خویش آگاه است و در نتیجه مسئول آنهاست. </a:t>
            </a:r>
            <a:endParaRPr lang="en-US" dirty="0"/>
          </a:p>
        </p:txBody>
      </p:sp>
    </p:spTree>
    <p:extLst>
      <p:ext uri="{BB962C8B-B14F-4D97-AF65-F5344CB8AC3E}">
        <p14:creationId xmlns:p14="http://schemas.microsoft.com/office/powerpoint/2010/main" val="1247143009"/>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0A149A-78D3-41F9-8814-0ACB8AD1310C}"/>
              </a:ext>
            </a:extLst>
          </p:cNvPr>
          <p:cNvSpPr>
            <a:spLocks noGrp="1"/>
          </p:cNvSpPr>
          <p:nvPr>
            <p:ph type="title"/>
          </p:nvPr>
        </p:nvSpPr>
        <p:spPr/>
        <p:txBody>
          <a:bodyPr/>
          <a:lstStyle/>
          <a:p>
            <a:r>
              <a:rPr lang="fa-IR" dirty="0"/>
              <a:t>مسئولیت مدنی</a:t>
            </a:r>
            <a:br>
              <a:rPr lang="fa-IR" dirty="0"/>
            </a:br>
            <a:r>
              <a:rPr lang="fa-IR" dirty="0">
                <a:solidFill>
                  <a:srgbClr val="FF0000"/>
                </a:solidFill>
              </a:rPr>
              <a:t>اتلاف</a:t>
            </a:r>
            <a:endParaRPr lang="en-US" dirty="0">
              <a:solidFill>
                <a:srgbClr val="FF0000"/>
              </a:solidFill>
            </a:endParaRPr>
          </a:p>
        </p:txBody>
      </p:sp>
      <p:sp>
        <p:nvSpPr>
          <p:cNvPr id="3" name="Content Placeholder 2">
            <a:extLst>
              <a:ext uri="{FF2B5EF4-FFF2-40B4-BE49-F238E27FC236}">
                <a16:creationId xmlns:a16="http://schemas.microsoft.com/office/drawing/2014/main" id="{24F65812-8153-49D9-AB74-C2BC8FC07463}"/>
              </a:ext>
            </a:extLst>
          </p:cNvPr>
          <p:cNvSpPr>
            <a:spLocks noGrp="1"/>
          </p:cNvSpPr>
          <p:nvPr>
            <p:ph idx="1"/>
          </p:nvPr>
        </p:nvSpPr>
        <p:spPr/>
        <p:txBody>
          <a:bodyPr/>
          <a:lstStyle/>
          <a:p>
            <a:r>
              <a:rPr lang="fa-IR" dirty="0"/>
              <a:t>هرکس مال کس دیگری را تلف کند ضامن است و باید مثل یا قیمت آن را بدهد؛ اعم از اینکه از روی </a:t>
            </a:r>
            <a:r>
              <a:rPr lang="fa-IR" dirty="0">
                <a:solidFill>
                  <a:srgbClr val="FF0000"/>
                </a:solidFill>
              </a:rPr>
              <a:t>عمد</a:t>
            </a:r>
            <a:r>
              <a:rPr lang="fa-IR" dirty="0"/>
              <a:t> تلف کرده باشد یا </a:t>
            </a:r>
            <a:r>
              <a:rPr lang="fa-IR" dirty="0">
                <a:solidFill>
                  <a:srgbClr val="FF0000"/>
                </a:solidFill>
              </a:rPr>
              <a:t>بدون عمد </a:t>
            </a:r>
            <a:r>
              <a:rPr lang="fa-IR" dirty="0"/>
              <a:t>و اگر آن را ناقص یا معیوب کند، ضامن نقص قیمت آن مال است. </a:t>
            </a:r>
          </a:p>
          <a:p>
            <a:endParaRPr lang="en-US" dirty="0"/>
          </a:p>
        </p:txBody>
      </p:sp>
    </p:spTree>
    <p:extLst>
      <p:ext uri="{BB962C8B-B14F-4D97-AF65-F5344CB8AC3E}">
        <p14:creationId xmlns:p14="http://schemas.microsoft.com/office/powerpoint/2010/main" val="2835537390"/>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0A149A-78D3-41F9-8814-0ACB8AD1310C}"/>
              </a:ext>
            </a:extLst>
          </p:cNvPr>
          <p:cNvSpPr>
            <a:spLocks noGrp="1"/>
          </p:cNvSpPr>
          <p:nvPr>
            <p:ph type="title"/>
          </p:nvPr>
        </p:nvSpPr>
        <p:spPr/>
        <p:txBody>
          <a:bodyPr/>
          <a:lstStyle/>
          <a:p>
            <a:r>
              <a:rPr lang="fa-IR" dirty="0"/>
              <a:t>مسئولیت مدنی</a:t>
            </a:r>
            <a:br>
              <a:rPr lang="fa-IR" dirty="0"/>
            </a:br>
            <a:r>
              <a:rPr lang="fa-IR" dirty="0">
                <a:solidFill>
                  <a:srgbClr val="FF0000"/>
                </a:solidFill>
              </a:rPr>
              <a:t>تسبیب</a:t>
            </a:r>
            <a:endParaRPr lang="en-US" dirty="0">
              <a:solidFill>
                <a:srgbClr val="FF0000"/>
              </a:solidFill>
            </a:endParaRPr>
          </a:p>
        </p:txBody>
      </p:sp>
      <p:sp>
        <p:nvSpPr>
          <p:cNvPr id="3" name="Content Placeholder 2">
            <a:extLst>
              <a:ext uri="{FF2B5EF4-FFF2-40B4-BE49-F238E27FC236}">
                <a16:creationId xmlns:a16="http://schemas.microsoft.com/office/drawing/2014/main" id="{24F65812-8153-49D9-AB74-C2BC8FC07463}"/>
              </a:ext>
            </a:extLst>
          </p:cNvPr>
          <p:cNvSpPr>
            <a:spLocks noGrp="1"/>
          </p:cNvSpPr>
          <p:nvPr>
            <p:ph idx="1"/>
          </p:nvPr>
        </p:nvSpPr>
        <p:spPr/>
        <p:txBody>
          <a:bodyPr/>
          <a:lstStyle/>
          <a:p>
            <a:r>
              <a:rPr lang="fa-IR" dirty="0"/>
              <a:t>در تسبیب شخصی به طور مستقیم مباشر و عامل تلف کردن مال نیست؛ ولی </a:t>
            </a:r>
            <a:r>
              <a:rPr lang="fa-IR" dirty="0">
                <a:solidFill>
                  <a:srgbClr val="FF0000"/>
                </a:solidFill>
              </a:rPr>
              <a:t>مقدمه ی تلف </a:t>
            </a:r>
            <a:r>
              <a:rPr lang="fa-IR" dirty="0"/>
              <a:t>آن را فراهم میکند؛ یعنی کاری انجام میدهد که در نتیجه ی آن کار </a:t>
            </a:r>
            <a:r>
              <a:rPr lang="fa-IR" dirty="0">
                <a:solidFill>
                  <a:srgbClr val="FF0000"/>
                </a:solidFill>
              </a:rPr>
              <a:t>یا</a:t>
            </a:r>
            <a:r>
              <a:rPr lang="fa-IR" dirty="0"/>
              <a:t> با همراهی علتهای دیگر، مالی یا فردی تلف میشود. مثل اینکه کسی در معبر عموم چاهی  می کند و دیگری در اثر بی احتیاطی در آن چاه می افتد. </a:t>
            </a:r>
            <a:endParaRPr lang="en-US" dirty="0"/>
          </a:p>
        </p:txBody>
      </p:sp>
    </p:spTree>
    <p:extLst>
      <p:ext uri="{BB962C8B-B14F-4D97-AF65-F5344CB8AC3E}">
        <p14:creationId xmlns:p14="http://schemas.microsoft.com/office/powerpoint/2010/main" val="1931844488"/>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6432C8-C62F-4BB5-BC26-C5EFF9FB760F}"/>
              </a:ext>
            </a:extLst>
          </p:cNvPr>
          <p:cNvSpPr>
            <a:spLocks noGrp="1"/>
          </p:cNvSpPr>
          <p:nvPr>
            <p:ph type="title"/>
          </p:nvPr>
        </p:nvSpPr>
        <p:spPr/>
        <p:txBody>
          <a:bodyPr/>
          <a:lstStyle/>
          <a:p>
            <a:r>
              <a:rPr lang="fa-IR" dirty="0"/>
              <a:t>تفاوت تسبیب و اتلاف</a:t>
            </a:r>
            <a:endParaRPr lang="en-US" dirty="0"/>
          </a:p>
        </p:txBody>
      </p:sp>
      <p:sp>
        <p:nvSpPr>
          <p:cNvPr id="3" name="Content Placeholder 2">
            <a:extLst>
              <a:ext uri="{FF2B5EF4-FFF2-40B4-BE49-F238E27FC236}">
                <a16:creationId xmlns:a16="http://schemas.microsoft.com/office/drawing/2014/main" id="{C0BE1B02-88F3-4D76-BCA2-008A4A6B112B}"/>
              </a:ext>
            </a:extLst>
          </p:cNvPr>
          <p:cNvSpPr>
            <a:spLocks noGrp="1"/>
          </p:cNvSpPr>
          <p:nvPr>
            <p:ph idx="1"/>
          </p:nvPr>
        </p:nvSpPr>
        <p:spPr/>
        <p:txBody>
          <a:bodyPr>
            <a:normAutofit/>
          </a:bodyPr>
          <a:lstStyle/>
          <a:p>
            <a:pPr marL="514350" indent="-514350">
              <a:buFont typeface="+mj-lt"/>
              <a:buAutoNum type="arabicPeriod"/>
            </a:pPr>
            <a:r>
              <a:rPr lang="fa-IR" dirty="0"/>
              <a:t>در اتلاف، </a:t>
            </a:r>
            <a:r>
              <a:rPr lang="fa-IR" dirty="0">
                <a:solidFill>
                  <a:srgbClr val="FF0000"/>
                </a:solidFill>
              </a:rPr>
              <a:t>تقصیر</a:t>
            </a:r>
            <a:r>
              <a:rPr lang="fa-IR" dirty="0"/>
              <a:t> شرط ایجاد مسئولیت نیست؛ ولی در تسبیب کاری که به مسبب نسبت داده میشود، باید در نظر عرف، خطا باشد مثل چاه کندن یا مرگ بیمار در اثر آپاندکتومی در مطب یا خانه ی بهداشت روستایی.</a:t>
            </a:r>
          </a:p>
          <a:p>
            <a:pPr marL="514350" indent="-514350">
              <a:buFont typeface="+mj-lt"/>
              <a:buAutoNum type="arabicPeriod"/>
            </a:pPr>
            <a:r>
              <a:rPr lang="fa-IR" dirty="0"/>
              <a:t> در اتلاف، شخص به طور </a:t>
            </a:r>
            <a:r>
              <a:rPr lang="fa-IR" dirty="0">
                <a:solidFill>
                  <a:srgbClr val="FF0000"/>
                </a:solidFill>
              </a:rPr>
              <a:t>مستقیم</a:t>
            </a:r>
            <a:r>
              <a:rPr lang="fa-IR" dirty="0"/>
              <a:t> و بی آنکه واسطه ای در کار باشد، مال دیگری را تلف میکند؛ ولی در تسبیب برای اتلاف </a:t>
            </a:r>
            <a:r>
              <a:rPr lang="fa-IR" dirty="0">
                <a:solidFill>
                  <a:srgbClr val="FF0000"/>
                </a:solidFill>
              </a:rPr>
              <a:t>مقدمه سازی </a:t>
            </a:r>
            <a:r>
              <a:rPr lang="fa-IR" dirty="0"/>
              <a:t>می شود و احتمال دارد که آن مقدمه نیز هیچگاه به اتلاف منجر نشود. </a:t>
            </a:r>
          </a:p>
          <a:p>
            <a:pPr marL="514350" indent="-514350">
              <a:buFont typeface="+mj-lt"/>
              <a:buAutoNum type="arabicPeriod"/>
            </a:pPr>
            <a:r>
              <a:rPr lang="fa-IR" dirty="0"/>
              <a:t>اتلاف تنها با انجام دادن کار و فعل مثبت تحقق می پذیرد؛ درحالیکه تسبیب ممکن است نتیجه ی انجام ندادن کار هم باشد. درصورتیکه تلف در نتیجه ی همکاری مسبب و مباشر انجام شود، یعنی کسی سبب تلف را فراهم آورد و دیگری مباشر تلف باشد، </a:t>
            </a:r>
            <a:r>
              <a:rPr lang="fa-IR" dirty="0">
                <a:solidFill>
                  <a:srgbClr val="FF0000"/>
                </a:solidFill>
              </a:rPr>
              <a:t>مباشر مسئول است</a:t>
            </a:r>
            <a:r>
              <a:rPr lang="fa-IR" dirty="0"/>
              <a:t> نه مسبب؛ زیرا رابطه ی علیت بین کار مباشر و تلف، قویتر است. </a:t>
            </a:r>
            <a:endParaRPr lang="en-US" dirty="0"/>
          </a:p>
        </p:txBody>
      </p:sp>
    </p:spTree>
    <p:extLst>
      <p:ext uri="{BB962C8B-B14F-4D97-AF65-F5344CB8AC3E}">
        <p14:creationId xmlns:p14="http://schemas.microsoft.com/office/powerpoint/2010/main" val="4206994257"/>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27A6DE-CEB9-4EF9-85F3-F9BA372D86E0}"/>
              </a:ext>
            </a:extLst>
          </p:cNvPr>
          <p:cNvSpPr>
            <a:spLocks noGrp="1"/>
          </p:cNvSpPr>
          <p:nvPr>
            <p:ph type="title"/>
          </p:nvPr>
        </p:nvSpPr>
        <p:spPr/>
        <p:txBody>
          <a:bodyPr/>
          <a:lstStyle/>
          <a:p>
            <a:r>
              <a:rPr lang="fa-IR" dirty="0"/>
              <a:t>تقصیر، تعدی، تفریط</a:t>
            </a:r>
            <a:endParaRPr lang="en-US" dirty="0"/>
          </a:p>
        </p:txBody>
      </p:sp>
      <p:sp>
        <p:nvSpPr>
          <p:cNvPr id="3" name="Content Placeholder 2">
            <a:extLst>
              <a:ext uri="{FF2B5EF4-FFF2-40B4-BE49-F238E27FC236}">
                <a16:creationId xmlns:a16="http://schemas.microsoft.com/office/drawing/2014/main" id="{C6352080-251A-4416-8C38-6CAE158A41E6}"/>
              </a:ext>
            </a:extLst>
          </p:cNvPr>
          <p:cNvSpPr>
            <a:spLocks noGrp="1"/>
          </p:cNvSpPr>
          <p:nvPr>
            <p:ph idx="1"/>
          </p:nvPr>
        </p:nvSpPr>
        <p:spPr/>
        <p:txBody>
          <a:bodyPr/>
          <a:lstStyle/>
          <a:p>
            <a:r>
              <a:rPr lang="fa-IR" dirty="0">
                <a:solidFill>
                  <a:srgbClr val="FF0000"/>
                </a:solidFill>
              </a:rPr>
              <a:t>تقصیر</a:t>
            </a:r>
            <a:r>
              <a:rPr lang="fa-IR" dirty="0"/>
              <a:t> عبارت است از </a:t>
            </a:r>
            <a:r>
              <a:rPr lang="fa-IR" dirty="0">
                <a:solidFill>
                  <a:srgbClr val="FF0000"/>
                </a:solidFill>
              </a:rPr>
              <a:t>انجام دادن </a:t>
            </a:r>
            <a:r>
              <a:rPr lang="fa-IR" dirty="0"/>
              <a:t>کاری که شخص، به حکم قرارداد یا عرف، می باید از آن پرهیز کند یا </a:t>
            </a:r>
            <a:r>
              <a:rPr lang="fa-IR" dirty="0">
                <a:solidFill>
                  <a:srgbClr val="FF0000"/>
                </a:solidFill>
              </a:rPr>
              <a:t>خودداری</a:t>
            </a:r>
            <a:r>
              <a:rPr lang="fa-IR" dirty="0"/>
              <a:t> از کاری که باید انجام دهد (تعدی و تفریط).</a:t>
            </a:r>
          </a:p>
          <a:p>
            <a:endParaRPr lang="fa-IR" dirty="0"/>
          </a:p>
          <a:p>
            <a:r>
              <a:rPr lang="fa-IR" dirty="0">
                <a:solidFill>
                  <a:srgbClr val="FF0000"/>
                </a:solidFill>
              </a:rPr>
              <a:t>تعدی</a:t>
            </a:r>
            <a:r>
              <a:rPr lang="fa-IR" dirty="0"/>
              <a:t> تجاوزکردن از حدود اذن یا متعارف است نسبت به مال یا حق دیگری.</a:t>
            </a:r>
          </a:p>
          <a:p>
            <a:endParaRPr lang="fa-IR" dirty="0"/>
          </a:p>
          <a:p>
            <a:r>
              <a:rPr lang="fa-IR" dirty="0">
                <a:solidFill>
                  <a:srgbClr val="FF0000"/>
                </a:solidFill>
              </a:rPr>
              <a:t>تفریط</a:t>
            </a:r>
            <a:r>
              <a:rPr lang="fa-IR" dirty="0"/>
              <a:t> نیز ترک عملی است که به موجب قرارداد یا متعارف برای حفظ مال غیر، لازم است. </a:t>
            </a:r>
            <a:endParaRPr lang="en-US" dirty="0"/>
          </a:p>
        </p:txBody>
      </p:sp>
    </p:spTree>
    <p:extLst>
      <p:ext uri="{BB962C8B-B14F-4D97-AF65-F5344CB8AC3E}">
        <p14:creationId xmlns:p14="http://schemas.microsoft.com/office/powerpoint/2010/main" val="1761547239"/>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95FDE4-36C3-4866-95CE-C58939EFB029}"/>
              </a:ext>
            </a:extLst>
          </p:cNvPr>
          <p:cNvSpPr>
            <a:spLocks noGrp="1"/>
          </p:cNvSpPr>
          <p:nvPr>
            <p:ph type="title"/>
          </p:nvPr>
        </p:nvSpPr>
        <p:spPr/>
        <p:txBody>
          <a:bodyPr/>
          <a:lstStyle/>
          <a:p>
            <a:r>
              <a:rPr lang="fa-IR" dirty="0"/>
              <a:t>مصادیق تقصیر پزشکی</a:t>
            </a:r>
            <a:br>
              <a:rPr lang="fa-IR" dirty="0"/>
            </a:br>
            <a:r>
              <a:rPr lang="fa-IR" sz="2400" dirty="0">
                <a:solidFill>
                  <a:srgbClr val="FF0000"/>
                </a:solidFill>
              </a:rPr>
              <a:t>طبق ماده ی ۳۳۶ قانون مجازات اسلامی</a:t>
            </a:r>
            <a:endParaRPr lang="en-US" dirty="0">
              <a:solidFill>
                <a:srgbClr val="FF0000"/>
              </a:solidFill>
            </a:endParaRPr>
          </a:p>
        </p:txBody>
      </p:sp>
      <p:graphicFrame>
        <p:nvGraphicFramePr>
          <p:cNvPr id="6" name="Content Placeholder 5">
            <a:extLst>
              <a:ext uri="{FF2B5EF4-FFF2-40B4-BE49-F238E27FC236}">
                <a16:creationId xmlns:a16="http://schemas.microsoft.com/office/drawing/2014/main" id="{05A7D5D2-AABA-4382-98EC-B5ED42FC83F7}"/>
              </a:ext>
            </a:extLst>
          </p:cNvPr>
          <p:cNvGraphicFramePr>
            <a:graphicFrameLocks noGrp="1"/>
          </p:cNvGraphicFramePr>
          <p:nvPr>
            <p:ph idx="1"/>
            <p:extLst>
              <p:ext uri="{D42A27DB-BD31-4B8C-83A1-F6EECF244321}">
                <p14:modId xmlns:p14="http://schemas.microsoft.com/office/powerpoint/2010/main" val="995821075"/>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745649891"/>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5660DF-2B57-49D9-85D1-7694E050FD6F}"/>
              </a:ext>
            </a:extLst>
          </p:cNvPr>
          <p:cNvSpPr>
            <a:spLocks noGrp="1"/>
          </p:cNvSpPr>
          <p:nvPr>
            <p:ph type="title"/>
          </p:nvPr>
        </p:nvSpPr>
        <p:spPr/>
        <p:txBody>
          <a:bodyPr/>
          <a:lstStyle/>
          <a:p>
            <a:r>
              <a:rPr lang="fa-IR" dirty="0"/>
              <a:t>بی مبالاتی و بی احتیاطی</a:t>
            </a:r>
            <a:endParaRPr lang="en-US" dirty="0"/>
          </a:p>
        </p:txBody>
      </p:sp>
      <p:sp>
        <p:nvSpPr>
          <p:cNvPr id="3" name="Content Placeholder 2">
            <a:extLst>
              <a:ext uri="{FF2B5EF4-FFF2-40B4-BE49-F238E27FC236}">
                <a16:creationId xmlns:a16="http://schemas.microsoft.com/office/drawing/2014/main" id="{0AF54F17-F553-4ABF-AD17-50FE0C166BD2}"/>
              </a:ext>
            </a:extLst>
          </p:cNvPr>
          <p:cNvSpPr>
            <a:spLocks noGrp="1"/>
          </p:cNvSpPr>
          <p:nvPr>
            <p:ph idx="1"/>
          </p:nvPr>
        </p:nvSpPr>
        <p:spPr/>
        <p:txBody>
          <a:bodyPr/>
          <a:lstStyle/>
          <a:p>
            <a:r>
              <a:rPr lang="fa-IR" dirty="0">
                <a:solidFill>
                  <a:srgbClr val="FF0000"/>
                </a:solidFill>
              </a:rPr>
              <a:t>بی مبالاتی </a:t>
            </a:r>
            <a:r>
              <a:rPr lang="fa-IR" dirty="0"/>
              <a:t>عبارت است از اینکه فاعل عمل با اینکه </a:t>
            </a:r>
            <a:r>
              <a:rPr lang="fa-IR" dirty="0">
                <a:solidFill>
                  <a:srgbClr val="FF0000"/>
                </a:solidFill>
              </a:rPr>
              <a:t>احتمال و پیش بینی </a:t>
            </a:r>
            <a:r>
              <a:rPr lang="fa-IR" dirty="0"/>
              <a:t>ورود ضرر را از عمل خود دارد ولی به این احتمال توجه ی نمی کند و در نهایت منجر به ورود ضرر به غیر می شود؛ </a:t>
            </a:r>
            <a:r>
              <a:rPr lang="fa-IR" dirty="0">
                <a:solidFill>
                  <a:srgbClr val="FF0000"/>
                </a:solidFill>
              </a:rPr>
              <a:t>یعنی</a:t>
            </a:r>
            <a:r>
              <a:rPr lang="fa-IR" dirty="0"/>
              <a:t> کاری را که باید انجام دهد انجام نمی دهد.</a:t>
            </a:r>
          </a:p>
          <a:p>
            <a:r>
              <a:rPr lang="fa-IR" dirty="0">
                <a:solidFill>
                  <a:srgbClr val="FF0000"/>
                </a:solidFill>
              </a:rPr>
              <a:t>بی احتیاطی </a:t>
            </a:r>
            <a:r>
              <a:rPr lang="fa-IR" dirty="0"/>
              <a:t>در مقابل غفلت و بی مبالاتی به کار میرود؛ </a:t>
            </a:r>
            <a:r>
              <a:rPr lang="fa-IR" dirty="0">
                <a:solidFill>
                  <a:srgbClr val="FF0000"/>
                </a:solidFill>
              </a:rPr>
              <a:t>یعنی</a:t>
            </a:r>
            <a:r>
              <a:rPr lang="fa-IR" dirty="0"/>
              <a:t> انسان مرتکب عملی شود که اساساً مطابق ضوابط مقرره نبایست آن عمل را انجام میداد.</a:t>
            </a:r>
          </a:p>
          <a:p>
            <a:endParaRPr lang="en-US" dirty="0"/>
          </a:p>
        </p:txBody>
      </p:sp>
    </p:spTree>
    <p:extLst>
      <p:ext uri="{BB962C8B-B14F-4D97-AF65-F5344CB8AC3E}">
        <p14:creationId xmlns:p14="http://schemas.microsoft.com/office/powerpoint/2010/main" val="4210382851"/>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2A39E7-5538-4A8A-B4DD-8CDE7B15B471}"/>
              </a:ext>
            </a:extLst>
          </p:cNvPr>
          <p:cNvSpPr>
            <a:spLocks noGrp="1"/>
          </p:cNvSpPr>
          <p:nvPr>
            <p:ph type="title"/>
          </p:nvPr>
        </p:nvSpPr>
        <p:spPr/>
        <p:txBody>
          <a:bodyPr/>
          <a:lstStyle/>
          <a:p>
            <a:r>
              <a:rPr lang="fa-IR" dirty="0"/>
              <a:t>عدم مهارت و عدم رعایت نظامات دولتی</a:t>
            </a:r>
            <a:endParaRPr lang="en-US" dirty="0"/>
          </a:p>
        </p:txBody>
      </p:sp>
      <p:sp>
        <p:nvSpPr>
          <p:cNvPr id="3" name="Content Placeholder 2">
            <a:extLst>
              <a:ext uri="{FF2B5EF4-FFF2-40B4-BE49-F238E27FC236}">
                <a16:creationId xmlns:a16="http://schemas.microsoft.com/office/drawing/2014/main" id="{BF29A394-21C3-480B-B0F6-4FB01865F45A}"/>
              </a:ext>
            </a:extLst>
          </p:cNvPr>
          <p:cNvSpPr>
            <a:spLocks noGrp="1"/>
          </p:cNvSpPr>
          <p:nvPr>
            <p:ph idx="1"/>
          </p:nvPr>
        </p:nvSpPr>
        <p:spPr/>
        <p:txBody>
          <a:bodyPr/>
          <a:lstStyle/>
          <a:p>
            <a:r>
              <a:rPr lang="fa-IR" dirty="0">
                <a:solidFill>
                  <a:srgbClr val="FF0000"/>
                </a:solidFill>
              </a:rPr>
              <a:t>عدم مهارت </a:t>
            </a:r>
            <a:r>
              <a:rPr lang="fa-IR" dirty="0"/>
              <a:t>یعنی عدم تبحر علمی و فنی و تجربی یک نفر برای انجام دادن یک فعل چنانچه منجر به بروز عارضه ی منفی شود؛ مسولیت به دلیل عدم مهارت تلقی خواهد شد.</a:t>
            </a:r>
          </a:p>
          <a:p>
            <a:endParaRPr lang="fa-IR" dirty="0"/>
          </a:p>
          <a:p>
            <a:r>
              <a:rPr lang="fa-IR" dirty="0">
                <a:solidFill>
                  <a:srgbClr val="FF0000"/>
                </a:solidFill>
              </a:rPr>
              <a:t>عدم رعایت نظامات دولتی: </a:t>
            </a:r>
            <a:r>
              <a:rPr lang="fa-IR" dirty="0"/>
              <a:t>نظامات دولتی به قوانین، تصویب نامه ها و آیین نامه ها، بخشنامه ها و دستورالعملهایی اطلاق می شود که توسط قانونگذار یا مقامات صالحیتدار تصویب میشوند. </a:t>
            </a:r>
          </a:p>
          <a:p>
            <a:endParaRPr lang="en-US" dirty="0"/>
          </a:p>
        </p:txBody>
      </p:sp>
    </p:spTree>
    <p:extLst>
      <p:ext uri="{BB962C8B-B14F-4D97-AF65-F5344CB8AC3E}">
        <p14:creationId xmlns:p14="http://schemas.microsoft.com/office/powerpoint/2010/main" val="1779079307"/>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C39B1C-3317-4DF0-8412-9F3457194CEF}"/>
              </a:ext>
            </a:extLst>
          </p:cNvPr>
          <p:cNvSpPr>
            <a:spLocks noGrp="1"/>
          </p:cNvSpPr>
          <p:nvPr>
            <p:ph type="title"/>
          </p:nvPr>
        </p:nvSpPr>
        <p:spPr/>
        <p:txBody>
          <a:bodyPr/>
          <a:lstStyle/>
          <a:p>
            <a:r>
              <a:rPr lang="fa-IR" dirty="0"/>
              <a:t>نظریه های مسئولیت مدنی</a:t>
            </a:r>
            <a:endParaRPr lang="en-US" dirty="0"/>
          </a:p>
        </p:txBody>
      </p:sp>
      <p:sp>
        <p:nvSpPr>
          <p:cNvPr id="3" name="Content Placeholder 2">
            <a:extLst>
              <a:ext uri="{FF2B5EF4-FFF2-40B4-BE49-F238E27FC236}">
                <a16:creationId xmlns:a16="http://schemas.microsoft.com/office/drawing/2014/main" id="{5F15BAFD-46A8-4314-9AA2-6880AC6F9EDC}"/>
              </a:ext>
            </a:extLst>
          </p:cNvPr>
          <p:cNvSpPr>
            <a:spLocks noGrp="1"/>
          </p:cNvSpPr>
          <p:nvPr>
            <p:ph idx="1"/>
          </p:nvPr>
        </p:nvSpPr>
        <p:spPr/>
        <p:txBody>
          <a:bodyPr/>
          <a:lstStyle/>
          <a:p>
            <a:pPr marL="0" indent="0">
              <a:buNone/>
            </a:pPr>
            <a:r>
              <a:rPr lang="fa-IR" dirty="0"/>
              <a:t>نظریه های مسئولیت مدنی</a:t>
            </a:r>
          </a:p>
          <a:p>
            <a:pPr marL="914400" lvl="1" indent="-457200">
              <a:buFont typeface="+mj-lt"/>
              <a:buAutoNum type="arabicPeriod"/>
            </a:pPr>
            <a:r>
              <a:rPr lang="fa-IR" sz="2800" dirty="0"/>
              <a:t>نظریه تقصیر</a:t>
            </a:r>
          </a:p>
          <a:p>
            <a:pPr marL="914400" lvl="1" indent="-457200">
              <a:buFont typeface="+mj-lt"/>
              <a:buAutoNum type="arabicPeriod"/>
            </a:pPr>
            <a:r>
              <a:rPr lang="fa-IR" sz="2800" dirty="0"/>
              <a:t>نظریه ی ایجاد خطر</a:t>
            </a:r>
          </a:p>
          <a:p>
            <a:pPr marL="914400" lvl="1" indent="-457200">
              <a:buFont typeface="+mj-lt"/>
              <a:buAutoNum type="arabicPeriod"/>
            </a:pPr>
            <a:r>
              <a:rPr lang="fa-IR" sz="2800" dirty="0"/>
              <a:t>نظریه ی مختلط و واسطه ( نظریه تقصیر و نظریه ی ایجاد خطر)</a:t>
            </a:r>
          </a:p>
          <a:p>
            <a:pPr marL="914400" lvl="1" indent="-457200">
              <a:buFont typeface="+mj-lt"/>
              <a:buAutoNum type="arabicPeriod"/>
            </a:pPr>
            <a:r>
              <a:rPr lang="fa-IR" sz="2800" dirty="0"/>
              <a:t>نظریه ی تضمین حق</a:t>
            </a:r>
          </a:p>
          <a:p>
            <a:pPr marL="0" indent="0">
              <a:buNone/>
            </a:pPr>
            <a:endParaRPr lang="fa-IR" dirty="0"/>
          </a:p>
          <a:p>
            <a:pPr marL="0" indent="0">
              <a:buNone/>
            </a:pPr>
            <a:endParaRPr lang="en-US" dirty="0"/>
          </a:p>
        </p:txBody>
      </p:sp>
    </p:spTree>
    <p:extLst>
      <p:ext uri="{BB962C8B-B14F-4D97-AF65-F5344CB8AC3E}">
        <p14:creationId xmlns:p14="http://schemas.microsoft.com/office/powerpoint/2010/main" val="286513275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4F9E97-1362-497F-9158-A3FC4861848C}"/>
              </a:ext>
            </a:extLst>
          </p:cNvPr>
          <p:cNvSpPr>
            <a:spLocks noGrp="1"/>
          </p:cNvSpPr>
          <p:nvPr>
            <p:ph type="title"/>
          </p:nvPr>
        </p:nvSpPr>
        <p:spPr/>
        <p:txBody>
          <a:bodyPr/>
          <a:lstStyle/>
          <a:p>
            <a:r>
              <a:rPr lang="fa-IR" dirty="0"/>
              <a:t>قاعده‌ی حقوقی </a:t>
            </a:r>
            <a:endParaRPr lang="en-US" dirty="0"/>
          </a:p>
        </p:txBody>
      </p:sp>
      <p:sp>
        <p:nvSpPr>
          <p:cNvPr id="3" name="Content Placeholder 2">
            <a:extLst>
              <a:ext uri="{FF2B5EF4-FFF2-40B4-BE49-F238E27FC236}">
                <a16:creationId xmlns:a16="http://schemas.microsoft.com/office/drawing/2014/main" id="{81AAE0DF-FBE7-49C7-A5FE-EBFD5A0D4EBB}"/>
              </a:ext>
            </a:extLst>
          </p:cNvPr>
          <p:cNvSpPr>
            <a:spLocks noGrp="1"/>
          </p:cNvSpPr>
          <p:nvPr>
            <p:ph idx="1"/>
          </p:nvPr>
        </p:nvSpPr>
        <p:spPr/>
        <p:txBody>
          <a:bodyPr/>
          <a:lstStyle/>
          <a:p>
            <a:pPr marL="0" indent="0">
              <a:buNone/>
            </a:pPr>
            <a:r>
              <a:rPr lang="fa-IR" b="1" dirty="0"/>
              <a:t>اوصاف قواعد حقوقی شامل:</a:t>
            </a:r>
          </a:p>
          <a:p>
            <a:pPr marL="0" indent="0">
              <a:buNone/>
            </a:pPr>
            <a:endParaRPr lang="fa-IR" b="1" dirty="0"/>
          </a:p>
          <a:p>
            <a:pPr marL="914400" lvl="2" indent="0">
              <a:buNone/>
            </a:pPr>
            <a:r>
              <a:rPr lang="fa-IR" sz="2800" dirty="0"/>
              <a:t>الف. قاعده‌ی حقوقی </a:t>
            </a:r>
            <a:r>
              <a:rPr lang="fa-IR" sz="2800" dirty="0">
                <a:solidFill>
                  <a:srgbClr val="FF0000"/>
                </a:solidFill>
              </a:rPr>
              <a:t>الزام آور </a:t>
            </a:r>
            <a:r>
              <a:rPr lang="fa-IR" sz="2800" dirty="0"/>
              <a:t>است.</a:t>
            </a:r>
          </a:p>
          <a:p>
            <a:pPr marL="914400" lvl="2" indent="0">
              <a:buNone/>
            </a:pPr>
            <a:r>
              <a:rPr lang="fa-IR" sz="2800" dirty="0"/>
              <a:t> ب. رعایت قاعده‌ی حقوقی از طرف دولت</a:t>
            </a:r>
            <a:r>
              <a:rPr lang="fa-IR" sz="2800" dirty="0">
                <a:solidFill>
                  <a:srgbClr val="FF0000"/>
                </a:solidFill>
              </a:rPr>
              <a:t> تضمین </a:t>
            </a:r>
            <a:r>
              <a:rPr lang="fa-IR" sz="2800" dirty="0"/>
              <a:t>شده است.</a:t>
            </a:r>
          </a:p>
          <a:p>
            <a:pPr marL="914400" lvl="2" indent="0">
              <a:buNone/>
            </a:pPr>
            <a:r>
              <a:rPr lang="fa-IR" sz="2800" dirty="0"/>
              <a:t> ج. قاعده‌ی حقوقی </a:t>
            </a:r>
            <a:r>
              <a:rPr lang="fa-IR" sz="2800" dirty="0">
                <a:solidFill>
                  <a:srgbClr val="FF0000"/>
                </a:solidFill>
              </a:rPr>
              <a:t>کلی و عمومی </a:t>
            </a:r>
            <a:r>
              <a:rPr lang="fa-IR" sz="2800" dirty="0"/>
              <a:t>است.</a:t>
            </a:r>
          </a:p>
          <a:p>
            <a:pPr marL="914400" lvl="2" indent="0">
              <a:buNone/>
            </a:pPr>
            <a:r>
              <a:rPr lang="fa-IR" sz="2800" dirty="0"/>
              <a:t> د. حقوق نظامی است </a:t>
            </a:r>
            <a:r>
              <a:rPr lang="fa-IR" sz="2800" dirty="0">
                <a:solidFill>
                  <a:srgbClr val="FF0000"/>
                </a:solidFill>
              </a:rPr>
              <a:t>اجتماعی</a:t>
            </a:r>
            <a:r>
              <a:rPr lang="fa-IR" sz="2800" dirty="0"/>
              <a:t>: یعنی هدف آن تنظیم روابط اجتماعی است، نه پاکی روح و وجدان انسان. </a:t>
            </a:r>
            <a:endParaRPr lang="en-US" sz="2800" dirty="0"/>
          </a:p>
        </p:txBody>
      </p:sp>
    </p:spTree>
    <p:extLst>
      <p:ext uri="{BB962C8B-B14F-4D97-AF65-F5344CB8AC3E}">
        <p14:creationId xmlns:p14="http://schemas.microsoft.com/office/powerpoint/2010/main" val="4112940751"/>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E7C831-2871-4162-B0D7-31E2789F9365}"/>
              </a:ext>
            </a:extLst>
          </p:cNvPr>
          <p:cNvSpPr>
            <a:spLocks noGrp="1"/>
          </p:cNvSpPr>
          <p:nvPr>
            <p:ph type="title"/>
          </p:nvPr>
        </p:nvSpPr>
        <p:spPr/>
        <p:txBody>
          <a:bodyPr/>
          <a:lstStyle/>
          <a:p>
            <a:r>
              <a:rPr lang="fa-IR" dirty="0"/>
              <a:t>تفاوت مسئولیت اخلاقی و مدنی</a:t>
            </a:r>
            <a:endParaRPr lang="en-US" dirty="0"/>
          </a:p>
        </p:txBody>
      </p:sp>
      <p:sp>
        <p:nvSpPr>
          <p:cNvPr id="3" name="Content Placeholder 2">
            <a:extLst>
              <a:ext uri="{FF2B5EF4-FFF2-40B4-BE49-F238E27FC236}">
                <a16:creationId xmlns:a16="http://schemas.microsoft.com/office/drawing/2014/main" id="{8B06AA68-A531-417A-AADF-2D1DF4AE427B}"/>
              </a:ext>
            </a:extLst>
          </p:cNvPr>
          <p:cNvSpPr>
            <a:spLocks noGrp="1"/>
          </p:cNvSpPr>
          <p:nvPr>
            <p:ph idx="1"/>
          </p:nvPr>
        </p:nvSpPr>
        <p:spPr/>
        <p:txBody>
          <a:bodyPr>
            <a:normAutofit fontScale="92500" lnSpcReduction="20000"/>
          </a:bodyPr>
          <a:lstStyle/>
          <a:p>
            <a:r>
              <a:rPr lang="fa-IR" dirty="0"/>
              <a:t>مسئولیت اخلاقی، به معنی شرمساری وجدان و احساس گناه است و بیشتر جنبه ی شخصی دارد. </a:t>
            </a:r>
          </a:p>
          <a:p>
            <a:r>
              <a:rPr lang="fa-IR" dirty="0"/>
              <a:t>در مسئولیت مدنی شخص در مقابل دیگری (زیان‌دیده) مسئول و پاسخ‌گو است ولی در مسئولیت اخلاقی شخص در مقابل خداوند متعال ویا وجدان آگاه خود مسئول می‌باشد. تحقق مسئولیت مدنی منوط به ورود ضررناشی ازفعل زیان بارشخص، به دیگری است. ولی در مسئولیت اخلاقی،صرف عمل ناشایست و بد مسئولیت آوراست، اعم از آن که در نتیجه عمل مذکور زیانی به دیگری وارد شود یا زیانی وارد نشود.</a:t>
            </a:r>
          </a:p>
          <a:p>
            <a:r>
              <a:rPr lang="fa-IR" dirty="0"/>
              <a:t>هدف مسئولیت مدنی احقاق حق ثالث و جبران ضرر وارده به دیگری است. در حالی که هدف مسئولیت اخلاقی اصلاح درون و نهاد شخص مسئول است. ضمانت اجرای مسئولیت مدنی جبران ضرر وارده به دیگری است. ولی ضمانت اجرای مسئولیت اخلاقی عدم تکرار عمل ناشایست وجلب رضایت خالق یا وجدان آگاه شخص مسئول است.</a:t>
            </a:r>
          </a:p>
          <a:p>
            <a:r>
              <a:rPr lang="fa-IR" dirty="0"/>
              <a:t>عمل مسئولیت آور در مسئولیت مدنی محدود به انجام یا عدم انجام کاری است که به دیگری ضرر وارد می‌نماید؛ درحالی که دامنه عمل مسئولیت‌آور در مسئولیت اخلاقی، فراتر ازترک یا انجام فعل است و شامل خطورات قلبی ناشایست نیز می‌شود</a:t>
            </a:r>
          </a:p>
          <a:p>
            <a:endParaRPr lang="fa-IR" dirty="0"/>
          </a:p>
          <a:p>
            <a:endParaRPr lang="en-US" dirty="0"/>
          </a:p>
        </p:txBody>
      </p:sp>
    </p:spTree>
    <p:extLst>
      <p:ext uri="{BB962C8B-B14F-4D97-AF65-F5344CB8AC3E}">
        <p14:creationId xmlns:p14="http://schemas.microsoft.com/office/powerpoint/2010/main" val="1264734118"/>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E7C831-2871-4162-B0D7-31E2789F9365}"/>
              </a:ext>
            </a:extLst>
          </p:cNvPr>
          <p:cNvSpPr>
            <a:spLocks noGrp="1"/>
          </p:cNvSpPr>
          <p:nvPr>
            <p:ph type="title"/>
          </p:nvPr>
        </p:nvSpPr>
        <p:spPr/>
        <p:txBody>
          <a:bodyPr/>
          <a:lstStyle/>
          <a:p>
            <a:r>
              <a:rPr lang="fa-IR" dirty="0"/>
              <a:t>تفاوت مسئولیت اخلاقی و مدنی</a:t>
            </a:r>
            <a:endParaRPr lang="en-US" dirty="0"/>
          </a:p>
        </p:txBody>
      </p:sp>
      <p:sp>
        <p:nvSpPr>
          <p:cNvPr id="3" name="Content Placeholder 2">
            <a:extLst>
              <a:ext uri="{FF2B5EF4-FFF2-40B4-BE49-F238E27FC236}">
                <a16:creationId xmlns:a16="http://schemas.microsoft.com/office/drawing/2014/main" id="{8B06AA68-A531-417A-AADF-2D1DF4AE427B}"/>
              </a:ext>
            </a:extLst>
          </p:cNvPr>
          <p:cNvSpPr>
            <a:spLocks noGrp="1"/>
          </p:cNvSpPr>
          <p:nvPr>
            <p:ph idx="1"/>
          </p:nvPr>
        </p:nvSpPr>
        <p:spPr/>
        <p:txBody>
          <a:bodyPr>
            <a:normAutofit fontScale="70000" lnSpcReduction="20000"/>
          </a:bodyPr>
          <a:lstStyle/>
          <a:p>
            <a:pPr marL="0" indent="0">
              <a:buNone/>
            </a:pPr>
            <a:r>
              <a:rPr lang="fa-IR" dirty="0">
                <a:effectLst/>
              </a:rPr>
              <a:t>1- در مسئولیت اخلاقی هر کس دیگری را متأثر کند از لحاظ اخلاقی مسئول است و مسئولیتش جنبه درونی دارد و نمی توان خسارتی را از دادگاه مطالبه کرد. اما مسئولیت مدنی ضمانت اجرایی دارد بنابراین این دو در </a:t>
            </a:r>
            <a:r>
              <a:rPr lang="fa-IR" dirty="0">
                <a:solidFill>
                  <a:srgbClr val="FF0000"/>
                </a:solidFill>
                <a:effectLst/>
              </a:rPr>
              <a:t>ضمانت اجرایی </a:t>
            </a:r>
            <a:r>
              <a:rPr lang="fa-IR" dirty="0">
                <a:effectLst/>
              </a:rPr>
              <a:t>با هم تفاوت دارند.</a:t>
            </a:r>
            <a:endParaRPr lang="fa-IR" dirty="0"/>
          </a:p>
          <a:p>
            <a:pPr marL="0" indent="0">
              <a:buNone/>
            </a:pPr>
            <a:r>
              <a:rPr lang="fa-IR" dirty="0">
                <a:effectLst/>
              </a:rPr>
              <a:t> </a:t>
            </a:r>
            <a:endParaRPr lang="fa-IR" dirty="0"/>
          </a:p>
          <a:p>
            <a:pPr marL="0" indent="0">
              <a:buNone/>
            </a:pPr>
            <a:r>
              <a:rPr lang="fa-IR" dirty="0">
                <a:effectLst/>
              </a:rPr>
              <a:t>2- تفاوت دیگر آن است که در مسئولیت اخلاقی </a:t>
            </a:r>
            <a:r>
              <a:rPr lang="fa-IR" dirty="0">
                <a:solidFill>
                  <a:srgbClr val="FF0000"/>
                </a:solidFill>
                <a:effectLst/>
              </a:rPr>
              <a:t>ورود ضرر </a:t>
            </a:r>
            <a:r>
              <a:rPr lang="fa-IR" dirty="0">
                <a:effectLst/>
              </a:rPr>
              <a:t>شرط نیست ولی در مسئولیت مدنی ورود ضرر یکی از ارکان آن است.</a:t>
            </a:r>
            <a:endParaRPr lang="fa-IR" dirty="0"/>
          </a:p>
          <a:p>
            <a:pPr marL="0" indent="0">
              <a:buNone/>
            </a:pPr>
            <a:r>
              <a:rPr lang="fa-IR" dirty="0">
                <a:effectLst/>
              </a:rPr>
              <a:t> </a:t>
            </a:r>
            <a:endParaRPr lang="fa-IR" dirty="0"/>
          </a:p>
          <a:p>
            <a:pPr marL="0" indent="0">
              <a:buNone/>
            </a:pPr>
            <a:r>
              <a:rPr lang="fa-IR" dirty="0">
                <a:effectLst/>
              </a:rPr>
              <a:t>3- همچنین قلمرو این دو عنوان با هم فرق دارد. در بسیاری از موارد در نتیجـه خطای انسان مسئولیت اخلاقی ایجـاد می شود لیکن فاقد مسئولیت مدنی است. بعبارتی در بسیاری از موارد </a:t>
            </a:r>
            <a:r>
              <a:rPr lang="fa-IR" dirty="0">
                <a:solidFill>
                  <a:srgbClr val="FF0000"/>
                </a:solidFill>
                <a:effectLst/>
              </a:rPr>
              <a:t>پرداخت خسارت </a:t>
            </a:r>
            <a:r>
              <a:rPr lang="fa-IR" dirty="0">
                <a:effectLst/>
              </a:rPr>
              <a:t>هر چند سنگین در قبال خطایی کوچک از لحاظ مسئولیت مدنی قابل قبول بوده ولی از لحاظ مسئولیت اخلاقی غیر عادلانه است.</a:t>
            </a:r>
            <a:endParaRPr lang="fa-IR" dirty="0"/>
          </a:p>
          <a:p>
            <a:pPr marL="0" indent="0">
              <a:buNone/>
            </a:pPr>
            <a:r>
              <a:rPr lang="fa-IR" dirty="0">
                <a:effectLst/>
              </a:rPr>
              <a:t> </a:t>
            </a:r>
            <a:endParaRPr lang="fa-IR" dirty="0"/>
          </a:p>
          <a:p>
            <a:pPr marL="0" indent="0">
              <a:buNone/>
            </a:pPr>
            <a:r>
              <a:rPr lang="fa-IR" dirty="0">
                <a:effectLst/>
              </a:rPr>
              <a:t>4- در مسئولیت اخلاقی برای اینکه شخص را مسئول اخلاقی فرض کنیم بایستی </a:t>
            </a:r>
            <a:r>
              <a:rPr lang="fa-IR" dirty="0">
                <a:solidFill>
                  <a:srgbClr val="FF0000"/>
                </a:solidFill>
                <a:effectLst/>
              </a:rPr>
              <a:t>تقصیر</a:t>
            </a:r>
            <a:r>
              <a:rPr lang="fa-IR" dirty="0">
                <a:effectLst/>
              </a:rPr>
              <a:t> را ثابت کنیم اما در مسئولیت مدنی امروزه تقصیر شرط ایجاد مسئولیت نیست.</a:t>
            </a:r>
            <a:endParaRPr lang="fa-IR" dirty="0"/>
          </a:p>
          <a:p>
            <a:pPr marL="0" indent="0">
              <a:buNone/>
            </a:pPr>
            <a:r>
              <a:rPr lang="fa-IR" dirty="0">
                <a:effectLst/>
              </a:rPr>
              <a:t> </a:t>
            </a:r>
            <a:endParaRPr lang="fa-IR" dirty="0"/>
          </a:p>
          <a:p>
            <a:pPr marL="0" indent="0">
              <a:buNone/>
            </a:pPr>
            <a:r>
              <a:rPr lang="fa-IR" dirty="0">
                <a:effectLst/>
              </a:rPr>
              <a:t>5- مسئولیت اخلاقی </a:t>
            </a:r>
            <a:r>
              <a:rPr lang="fa-IR" dirty="0">
                <a:solidFill>
                  <a:srgbClr val="FF0000"/>
                </a:solidFill>
                <a:effectLst/>
              </a:rPr>
              <a:t>جنبه شخصی </a:t>
            </a:r>
            <a:r>
              <a:rPr lang="fa-IR" dirty="0">
                <a:effectLst/>
              </a:rPr>
              <a:t>داشته و مسئولیت مدنی </a:t>
            </a:r>
            <a:r>
              <a:rPr lang="fa-IR" dirty="0">
                <a:solidFill>
                  <a:srgbClr val="FF0000"/>
                </a:solidFill>
                <a:effectLst/>
              </a:rPr>
              <a:t>جنبه نوعی </a:t>
            </a:r>
            <a:r>
              <a:rPr lang="fa-IR" dirty="0">
                <a:effectLst/>
              </a:rPr>
              <a:t>دارد و صرف ورود ضرر موجبات جبران خسارت را فراهم می کند. به فرض مثال در بسیاری از موارد در روابط کارگر و کارفرما، خسارت وارده به کارگر را بایستی کارفرما جبران کند در حالیکه ممکن است کارفرما مقصر نباشد.</a:t>
            </a:r>
            <a:endParaRPr lang="fa-IR" dirty="0"/>
          </a:p>
          <a:p>
            <a:endParaRPr lang="fa-IR" dirty="0"/>
          </a:p>
          <a:p>
            <a:endParaRPr lang="en-US" dirty="0"/>
          </a:p>
        </p:txBody>
      </p:sp>
    </p:spTree>
    <p:extLst>
      <p:ext uri="{BB962C8B-B14F-4D97-AF65-F5344CB8AC3E}">
        <p14:creationId xmlns:p14="http://schemas.microsoft.com/office/powerpoint/2010/main" val="1552906402"/>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E9689E-2A73-4E49-8FC8-EB4D2E8BF5C3}"/>
              </a:ext>
            </a:extLst>
          </p:cNvPr>
          <p:cNvSpPr>
            <a:spLocks noGrp="1"/>
          </p:cNvSpPr>
          <p:nvPr>
            <p:ph type="title"/>
          </p:nvPr>
        </p:nvSpPr>
        <p:spPr/>
        <p:txBody>
          <a:bodyPr/>
          <a:lstStyle/>
          <a:p>
            <a:r>
              <a:rPr lang="fa-IR" dirty="0"/>
              <a:t>تفاوت مسئولیت کیفری و مدنی</a:t>
            </a:r>
            <a:endParaRPr lang="en-US" dirty="0"/>
          </a:p>
        </p:txBody>
      </p:sp>
      <p:sp>
        <p:nvSpPr>
          <p:cNvPr id="3" name="Content Placeholder 2">
            <a:extLst>
              <a:ext uri="{FF2B5EF4-FFF2-40B4-BE49-F238E27FC236}">
                <a16:creationId xmlns:a16="http://schemas.microsoft.com/office/drawing/2014/main" id="{837D2367-DD4B-471F-AAA9-7284994BC68D}"/>
              </a:ext>
            </a:extLst>
          </p:cNvPr>
          <p:cNvSpPr>
            <a:spLocks noGrp="1"/>
          </p:cNvSpPr>
          <p:nvPr>
            <p:ph idx="1"/>
          </p:nvPr>
        </p:nvSpPr>
        <p:spPr>
          <a:xfrm>
            <a:off x="838200" y="1825625"/>
            <a:ext cx="10515600" cy="4787826"/>
          </a:xfrm>
        </p:spPr>
        <p:txBody>
          <a:bodyPr>
            <a:normAutofit lnSpcReduction="10000"/>
          </a:bodyPr>
          <a:lstStyle/>
          <a:p>
            <a:r>
              <a:rPr lang="fa-IR" b="1" dirty="0">
                <a:solidFill>
                  <a:srgbClr val="FF0000"/>
                </a:solidFill>
              </a:rPr>
              <a:t>مسئولیت</a:t>
            </a:r>
            <a:r>
              <a:rPr lang="fa-IR" dirty="0"/>
              <a:t> در اصطلاح حقوقی به هر موردی گفته می‌شود که شخص باید در برابر اعمال انجام‌شده خود پاسخگو باشد.</a:t>
            </a:r>
          </a:p>
          <a:p>
            <a:r>
              <a:rPr lang="fa-IR" dirty="0"/>
              <a:t> در مواردیکه فرد ناگزیر از </a:t>
            </a:r>
            <a:r>
              <a:rPr lang="fa-IR" b="1" dirty="0">
                <a:solidFill>
                  <a:srgbClr val="FF0000"/>
                </a:solidFill>
              </a:rPr>
              <a:t>جبران خسارتی </a:t>
            </a:r>
            <a:r>
              <a:rPr lang="fa-IR" dirty="0"/>
              <a:t>باشد که از لحاظ مادی به دیگری وارد کرده است، اینگونه تعبیر می‌شود که وی </a:t>
            </a:r>
            <a:r>
              <a:rPr lang="fa-IR" dirty="0">
                <a:solidFill>
                  <a:srgbClr val="FF0000"/>
                </a:solidFill>
              </a:rPr>
              <a:t>مسئولیت مدنی </a:t>
            </a:r>
            <a:r>
              <a:rPr lang="fa-IR" dirty="0"/>
              <a:t>دارد.</a:t>
            </a:r>
          </a:p>
          <a:p>
            <a:endParaRPr lang="fa-IR" dirty="0"/>
          </a:p>
          <a:p>
            <a:r>
              <a:rPr lang="fa-IR" dirty="0"/>
              <a:t>اما در تعریف مسئولیت کیفری باید گفت که فرد به دلیل رفتارهای مجرمانه‌ای که از خود نشان می‌دهد، باید در </a:t>
            </a:r>
            <a:r>
              <a:rPr lang="fa-IR" dirty="0">
                <a:solidFill>
                  <a:srgbClr val="FF0000"/>
                </a:solidFill>
              </a:rPr>
              <a:t>مقابل قانون پاسخگو </a:t>
            </a:r>
            <a:r>
              <a:rPr lang="fa-IR" dirty="0"/>
              <a:t>باشد و در چنین شرایطی ممکن است به </a:t>
            </a:r>
            <a:r>
              <a:rPr lang="fa-IR" dirty="0">
                <a:solidFill>
                  <a:srgbClr val="FF0000"/>
                </a:solidFill>
              </a:rPr>
              <a:t>تحمل </a:t>
            </a:r>
            <a:r>
              <a:rPr lang="fa-IR" b="1" dirty="0">
                <a:solidFill>
                  <a:srgbClr val="FF0000"/>
                </a:solidFill>
              </a:rPr>
              <a:t>مجازات‌های</a:t>
            </a:r>
            <a:r>
              <a:rPr lang="fa-IR" dirty="0">
                <a:solidFill>
                  <a:srgbClr val="FF0000"/>
                </a:solidFill>
              </a:rPr>
              <a:t> </a:t>
            </a:r>
            <a:r>
              <a:rPr lang="fa-IR" dirty="0"/>
              <a:t>مقرر قانونی نیز محکوم شود.</a:t>
            </a:r>
          </a:p>
          <a:p>
            <a:r>
              <a:rPr lang="fa-IR" dirty="0">
                <a:solidFill>
                  <a:srgbClr val="FF0000"/>
                </a:solidFill>
              </a:rPr>
              <a:t>هدف</a:t>
            </a:r>
            <a:r>
              <a:rPr lang="fa-IR" dirty="0"/>
              <a:t> از مسئولیت کیفری مجازات مجرم است که به منظور دفاع از جامعه، پاسداری از نظم، </a:t>
            </a:r>
            <a:r>
              <a:rPr lang="fa-IR" dirty="0">
                <a:solidFill>
                  <a:srgbClr val="FF0000"/>
                </a:solidFill>
              </a:rPr>
              <a:t>جبران خسارت عمومی </a:t>
            </a:r>
            <a:r>
              <a:rPr lang="fa-IR" dirty="0"/>
              <a:t>و نیز اصلاح و تنبّه سایر افراد به مورد اجرا گذاشته می‌شود؛</a:t>
            </a:r>
          </a:p>
          <a:p>
            <a:r>
              <a:rPr lang="fa-IR" dirty="0"/>
              <a:t>هدف از مسئولیت مدنی، </a:t>
            </a:r>
            <a:r>
              <a:rPr lang="fa-IR" dirty="0">
                <a:solidFill>
                  <a:srgbClr val="FF0000"/>
                </a:solidFill>
              </a:rPr>
              <a:t>جبران خسارت شخص </a:t>
            </a:r>
            <a:r>
              <a:rPr lang="fa-IR" dirty="0"/>
              <a:t>زیان دیده است.</a:t>
            </a:r>
            <a:endParaRPr lang="en-US" dirty="0"/>
          </a:p>
        </p:txBody>
      </p:sp>
    </p:spTree>
    <p:extLst>
      <p:ext uri="{BB962C8B-B14F-4D97-AF65-F5344CB8AC3E}">
        <p14:creationId xmlns:p14="http://schemas.microsoft.com/office/powerpoint/2010/main" val="1533644871"/>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E9689E-2A73-4E49-8FC8-EB4D2E8BF5C3}"/>
              </a:ext>
            </a:extLst>
          </p:cNvPr>
          <p:cNvSpPr>
            <a:spLocks noGrp="1"/>
          </p:cNvSpPr>
          <p:nvPr>
            <p:ph type="title"/>
          </p:nvPr>
        </p:nvSpPr>
        <p:spPr/>
        <p:txBody>
          <a:bodyPr/>
          <a:lstStyle/>
          <a:p>
            <a:r>
              <a:rPr lang="fa-IR" dirty="0"/>
              <a:t>تفاوت مسئولیت کیفری و مدنی</a:t>
            </a:r>
            <a:br>
              <a:rPr lang="fa-IR" dirty="0"/>
            </a:br>
            <a:r>
              <a:rPr lang="fa-IR" sz="2400" dirty="0">
                <a:solidFill>
                  <a:srgbClr val="FF0000"/>
                </a:solidFill>
              </a:rPr>
              <a:t>تحقق جرم</a:t>
            </a:r>
            <a:endParaRPr lang="en-US" dirty="0">
              <a:solidFill>
                <a:srgbClr val="FF0000"/>
              </a:solidFill>
            </a:endParaRPr>
          </a:p>
        </p:txBody>
      </p:sp>
      <p:sp>
        <p:nvSpPr>
          <p:cNvPr id="3" name="Content Placeholder 2">
            <a:extLst>
              <a:ext uri="{FF2B5EF4-FFF2-40B4-BE49-F238E27FC236}">
                <a16:creationId xmlns:a16="http://schemas.microsoft.com/office/drawing/2014/main" id="{837D2367-DD4B-471F-AAA9-7284994BC68D}"/>
              </a:ext>
            </a:extLst>
          </p:cNvPr>
          <p:cNvSpPr>
            <a:spLocks noGrp="1"/>
          </p:cNvSpPr>
          <p:nvPr>
            <p:ph idx="1"/>
          </p:nvPr>
        </p:nvSpPr>
        <p:spPr/>
        <p:txBody>
          <a:bodyPr>
            <a:normAutofit/>
          </a:bodyPr>
          <a:lstStyle/>
          <a:p>
            <a:r>
              <a:rPr lang="fa-IR" sz="3600" b="1" dirty="0"/>
              <a:t>از نظر حقوق جزا </a:t>
            </a:r>
            <a:r>
              <a:rPr lang="fa-IR" sz="3600" dirty="0"/>
              <a:t>برای تحقق جرم، </a:t>
            </a:r>
            <a:r>
              <a:rPr lang="fa-IR" sz="3600" b="1" u="sng" dirty="0">
                <a:solidFill>
                  <a:srgbClr val="FF0000"/>
                </a:solidFill>
              </a:rPr>
              <a:t>وجود سوءنیت یا قصد </a:t>
            </a:r>
            <a:r>
              <a:rPr lang="fa-IR" sz="3600" dirty="0"/>
              <a:t>مجرمانه و یا </a:t>
            </a:r>
            <a:r>
              <a:rPr lang="fa-IR" sz="3600" b="1" u="sng" dirty="0">
                <a:solidFill>
                  <a:srgbClr val="FF0000"/>
                </a:solidFill>
              </a:rPr>
              <a:t>تقصیر جزایی </a:t>
            </a:r>
            <a:r>
              <a:rPr lang="fa-IR" sz="3600" dirty="0"/>
              <a:t>از ناحیه مرتکب جرم، برای اثبات مسئولیت کیفری در غالب جرایم اعم از عمدی و غیرعمدی الزامی است.</a:t>
            </a:r>
          </a:p>
          <a:p>
            <a:r>
              <a:rPr lang="fa-IR" sz="3600" dirty="0"/>
              <a:t>از نظر حقوقی، </a:t>
            </a:r>
            <a:r>
              <a:rPr lang="fa-IR" sz="3600" dirty="0">
                <a:solidFill>
                  <a:srgbClr val="FF0000"/>
                </a:solidFill>
              </a:rPr>
              <a:t>احراز مسئولیت مدنی </a:t>
            </a:r>
            <a:r>
              <a:rPr lang="fa-IR" sz="3600" dirty="0"/>
              <a:t>نیازی به اثبات سوءنیت زیان دهنده ندارد، و </a:t>
            </a:r>
            <a:r>
              <a:rPr lang="fa-IR" sz="3600" dirty="0">
                <a:solidFill>
                  <a:srgbClr val="FF0000"/>
                </a:solidFill>
              </a:rPr>
              <a:t>حتی شامل افرادی مانند اطفال و مجانین </a:t>
            </a:r>
            <a:r>
              <a:rPr lang="fa-IR" sz="3600" dirty="0"/>
              <a:t>نیز می گردد.</a:t>
            </a:r>
          </a:p>
          <a:p>
            <a:r>
              <a:rPr lang="fa-IR" sz="3600" dirty="0"/>
              <a:t>در واقع باید آثار حوادثی که بطور معمول ناشی از بی‌احتیاطی، بی‌مبالاتی، نداشتن مهارت، یا از عدم رعایت نظامات دولتی سرچشمه می‌گیرند، جبران شود، </a:t>
            </a:r>
            <a:r>
              <a:rPr lang="fa-IR" sz="3600" dirty="0">
                <a:solidFill>
                  <a:srgbClr val="FF0000"/>
                </a:solidFill>
              </a:rPr>
              <a:t>بدون اینکه مرتکب آن تقصیری داشته باشد!!</a:t>
            </a:r>
            <a:r>
              <a:rPr lang="fa-IR" dirty="0"/>
              <a:t>.</a:t>
            </a:r>
            <a:endParaRPr lang="en-US" dirty="0"/>
          </a:p>
        </p:txBody>
      </p:sp>
    </p:spTree>
    <p:extLst>
      <p:ext uri="{BB962C8B-B14F-4D97-AF65-F5344CB8AC3E}">
        <p14:creationId xmlns:p14="http://schemas.microsoft.com/office/powerpoint/2010/main" val="3602001172"/>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E9689E-2A73-4E49-8FC8-EB4D2E8BF5C3}"/>
              </a:ext>
            </a:extLst>
          </p:cNvPr>
          <p:cNvSpPr>
            <a:spLocks noGrp="1"/>
          </p:cNvSpPr>
          <p:nvPr>
            <p:ph type="title"/>
          </p:nvPr>
        </p:nvSpPr>
        <p:spPr/>
        <p:txBody>
          <a:bodyPr/>
          <a:lstStyle/>
          <a:p>
            <a:r>
              <a:rPr lang="fa-IR" dirty="0"/>
              <a:t>تفاوت مسئولیت کیفری و مدنی</a:t>
            </a:r>
            <a:endParaRPr lang="en-US" dirty="0"/>
          </a:p>
        </p:txBody>
      </p:sp>
      <p:sp>
        <p:nvSpPr>
          <p:cNvPr id="3" name="Content Placeholder 2">
            <a:extLst>
              <a:ext uri="{FF2B5EF4-FFF2-40B4-BE49-F238E27FC236}">
                <a16:creationId xmlns:a16="http://schemas.microsoft.com/office/drawing/2014/main" id="{837D2367-DD4B-471F-AAA9-7284994BC68D}"/>
              </a:ext>
            </a:extLst>
          </p:cNvPr>
          <p:cNvSpPr>
            <a:spLocks noGrp="1"/>
          </p:cNvSpPr>
          <p:nvPr>
            <p:ph idx="1"/>
          </p:nvPr>
        </p:nvSpPr>
        <p:spPr/>
        <p:txBody>
          <a:bodyPr>
            <a:normAutofit lnSpcReduction="10000"/>
          </a:bodyPr>
          <a:lstStyle/>
          <a:p>
            <a:r>
              <a:rPr lang="fa-IR" sz="3600" dirty="0"/>
              <a:t>برخی از جرايم با اين که مجازات هاي کم و بيش سنگيني دارند ولي چون براي ديگران ايجاد خسارت نمي کنند، توأم با مسئوليت مدني نمي باشند. </a:t>
            </a:r>
            <a:r>
              <a:rPr lang="fa-IR" sz="3600" dirty="0">
                <a:solidFill>
                  <a:srgbClr val="FF0000"/>
                </a:solidFill>
              </a:rPr>
              <a:t>همچون ولگردي و تکدي گري</a:t>
            </a:r>
          </a:p>
          <a:p>
            <a:r>
              <a:rPr lang="fa-IR" sz="3600" dirty="0"/>
              <a:t>اما برعکس، هر جبران خسارتي که موجب مسئوليت مدني است، لزوماً جرم نبوده و موجب مسئوليت کيفري نمي باشد مانند </a:t>
            </a:r>
            <a:r>
              <a:rPr lang="fa-IR" sz="3600" dirty="0">
                <a:solidFill>
                  <a:srgbClr val="FF0000"/>
                </a:solidFill>
              </a:rPr>
              <a:t>ایجاد رطوبت از حمام خانه ای به ملک مجاور </a:t>
            </a:r>
            <a:r>
              <a:rPr lang="fa-IR" sz="3600" dirty="0"/>
              <a:t>که سبب ضرر و زيان همسايه شود.</a:t>
            </a:r>
          </a:p>
          <a:p>
            <a:r>
              <a:rPr lang="fa-IR" sz="3600" dirty="0"/>
              <a:t> هم چنین، در برخی موارد </a:t>
            </a:r>
            <a:r>
              <a:rPr lang="fa-IR" sz="3600" dirty="0">
                <a:solidFill>
                  <a:srgbClr val="FF0000"/>
                </a:solidFill>
              </a:rPr>
              <a:t>خطاهایی که توسط دولت یا مراجع عمومی مانند شهرداریها اتفاق</a:t>
            </a:r>
            <a:r>
              <a:rPr lang="fa-IR" sz="3600" dirty="0"/>
              <a:t> می افتد، موجب مسئولیت مدنی و قانون مسئول آنرا ملزم به جبران خسارت می‌داند.</a:t>
            </a:r>
            <a:endParaRPr lang="en-US" sz="3600" dirty="0"/>
          </a:p>
        </p:txBody>
      </p:sp>
    </p:spTree>
    <p:extLst>
      <p:ext uri="{BB962C8B-B14F-4D97-AF65-F5344CB8AC3E}">
        <p14:creationId xmlns:p14="http://schemas.microsoft.com/office/powerpoint/2010/main" val="2678187972"/>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005BF7-3C9D-4FBB-A4DF-3F1DF726BFA8}"/>
              </a:ext>
            </a:extLst>
          </p:cNvPr>
          <p:cNvSpPr>
            <a:spLocks noGrp="1"/>
          </p:cNvSpPr>
          <p:nvPr>
            <p:ph type="title"/>
          </p:nvPr>
        </p:nvSpPr>
        <p:spPr/>
        <p:txBody>
          <a:bodyPr/>
          <a:lstStyle/>
          <a:p>
            <a:r>
              <a:rPr lang="fa-IR" dirty="0"/>
              <a:t>دیه</a:t>
            </a:r>
            <a:br>
              <a:rPr lang="fa-IR" dirty="0"/>
            </a:br>
            <a:r>
              <a:rPr lang="fa-IR" dirty="0">
                <a:solidFill>
                  <a:srgbClr val="FF0000"/>
                </a:solidFill>
              </a:rPr>
              <a:t>وصف حقوقی دیه</a:t>
            </a:r>
            <a:endParaRPr lang="en-US" dirty="0">
              <a:solidFill>
                <a:srgbClr val="FF0000"/>
              </a:solidFill>
            </a:endParaRPr>
          </a:p>
        </p:txBody>
      </p:sp>
      <p:sp>
        <p:nvSpPr>
          <p:cNvPr id="3" name="Content Placeholder 2">
            <a:extLst>
              <a:ext uri="{FF2B5EF4-FFF2-40B4-BE49-F238E27FC236}">
                <a16:creationId xmlns:a16="http://schemas.microsoft.com/office/drawing/2014/main" id="{A242CB55-6BA1-4AA3-8C06-3E7127C12142}"/>
              </a:ext>
            </a:extLst>
          </p:cNvPr>
          <p:cNvSpPr>
            <a:spLocks noGrp="1"/>
          </p:cNvSpPr>
          <p:nvPr>
            <p:ph idx="1"/>
          </p:nvPr>
        </p:nvSpPr>
        <p:spPr>
          <a:xfrm>
            <a:off x="838200" y="2441195"/>
            <a:ext cx="10515600" cy="3735767"/>
          </a:xfrm>
        </p:spPr>
        <p:txBody>
          <a:bodyPr/>
          <a:lstStyle/>
          <a:p>
            <a:r>
              <a:rPr lang="fa-IR" dirty="0"/>
              <a:t>در آخرین تعریفی که از </a:t>
            </a:r>
            <a:r>
              <a:rPr lang="fa-IR" b="1" dirty="0">
                <a:solidFill>
                  <a:srgbClr val="FF0000"/>
                </a:solidFill>
              </a:rPr>
              <a:t>دیه </a:t>
            </a:r>
            <a:r>
              <a:rPr lang="fa-IR" dirty="0"/>
              <a:t>شده چنین آمده است: " </a:t>
            </a:r>
            <a:r>
              <a:rPr lang="fa-IR" b="1" dirty="0">
                <a:solidFill>
                  <a:srgbClr val="FF0000"/>
                </a:solidFill>
              </a:rPr>
              <a:t>مالی است که به سبب جنایت بر نفس یا عضو به مجنی علیه یا به ولی یا اولیای دم داده میشود</a:t>
            </a:r>
            <a:r>
              <a:rPr lang="fa-IR" dirty="0"/>
              <a:t>".</a:t>
            </a:r>
          </a:p>
          <a:p>
            <a:r>
              <a:rPr lang="fa-IR" dirty="0"/>
              <a:t>دیه ماهیتی دو چهره دارد، هم </a:t>
            </a:r>
            <a:r>
              <a:rPr lang="fa-IR" dirty="0">
                <a:solidFill>
                  <a:srgbClr val="FF0000"/>
                </a:solidFill>
              </a:rPr>
              <a:t>مجازات</a:t>
            </a:r>
            <a:r>
              <a:rPr lang="fa-IR" dirty="0"/>
              <a:t> است و هم به منظور </a:t>
            </a:r>
            <a:r>
              <a:rPr lang="fa-IR" dirty="0">
                <a:solidFill>
                  <a:srgbClr val="FF0000"/>
                </a:solidFill>
              </a:rPr>
              <a:t>جبران خسارت </a:t>
            </a:r>
            <a:r>
              <a:rPr lang="fa-IR" dirty="0"/>
              <a:t>به شاکی داده می شود.</a:t>
            </a:r>
          </a:p>
          <a:p>
            <a:endParaRPr lang="en-US" dirty="0"/>
          </a:p>
        </p:txBody>
      </p:sp>
    </p:spTree>
    <p:extLst>
      <p:ext uri="{BB962C8B-B14F-4D97-AF65-F5344CB8AC3E}">
        <p14:creationId xmlns:p14="http://schemas.microsoft.com/office/powerpoint/2010/main" val="1520627018"/>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4148A7-80FF-4A74-B681-4A0010684AE8}"/>
              </a:ext>
            </a:extLst>
          </p:cNvPr>
          <p:cNvSpPr>
            <a:spLocks noGrp="1"/>
          </p:cNvSpPr>
          <p:nvPr>
            <p:ph type="title"/>
          </p:nvPr>
        </p:nvSpPr>
        <p:spPr/>
        <p:txBody>
          <a:bodyPr/>
          <a:lstStyle/>
          <a:p>
            <a:r>
              <a:rPr lang="fa-IR" dirty="0"/>
              <a:t>تقصیر شغلی و مسئولیت حرفهای</a:t>
            </a:r>
            <a:endParaRPr lang="en-US" dirty="0"/>
          </a:p>
        </p:txBody>
      </p:sp>
      <p:sp>
        <p:nvSpPr>
          <p:cNvPr id="3" name="Content Placeholder 2">
            <a:extLst>
              <a:ext uri="{FF2B5EF4-FFF2-40B4-BE49-F238E27FC236}">
                <a16:creationId xmlns:a16="http://schemas.microsoft.com/office/drawing/2014/main" id="{72FCB2B3-3943-4B25-888F-91AEACEA70FC}"/>
              </a:ext>
            </a:extLst>
          </p:cNvPr>
          <p:cNvSpPr>
            <a:spLocks noGrp="1"/>
          </p:cNvSpPr>
          <p:nvPr>
            <p:ph idx="1"/>
          </p:nvPr>
        </p:nvSpPr>
        <p:spPr>
          <a:xfrm>
            <a:off x="838200" y="2298583"/>
            <a:ext cx="10515600" cy="3878380"/>
          </a:xfrm>
        </p:spPr>
        <p:txBody>
          <a:bodyPr/>
          <a:lstStyle/>
          <a:p>
            <a:r>
              <a:rPr lang="fa-IR" dirty="0"/>
              <a:t>مقصود از </a:t>
            </a:r>
            <a:r>
              <a:rPr lang="fa-IR" dirty="0">
                <a:solidFill>
                  <a:srgbClr val="FF0000"/>
                </a:solidFill>
              </a:rPr>
              <a:t>تقصیر شغلی</a:t>
            </a:r>
            <a:r>
              <a:rPr lang="fa-IR" dirty="0"/>
              <a:t>، خطایی است که صاحبان مشاغل در اجرای کاری که حرفه ی آنان است مرتکب می شوند؛ مانند خطای پزشک در معالجه</a:t>
            </a:r>
          </a:p>
          <a:p>
            <a:r>
              <a:rPr lang="fa-IR" dirty="0"/>
              <a:t>برای تمیز تقصیر پزشک، باید </a:t>
            </a:r>
            <a:r>
              <a:rPr lang="fa-IR" b="1" dirty="0">
                <a:solidFill>
                  <a:srgbClr val="FF0000"/>
                </a:solidFill>
              </a:rPr>
              <a:t>رفتار یک پزشک متعارف و محتاط را معیار قرار داد</a:t>
            </a:r>
            <a:r>
              <a:rPr lang="fa-IR" dirty="0"/>
              <a:t>.</a:t>
            </a:r>
            <a:endParaRPr lang="en-US" dirty="0"/>
          </a:p>
        </p:txBody>
      </p:sp>
    </p:spTree>
    <p:extLst>
      <p:ext uri="{BB962C8B-B14F-4D97-AF65-F5344CB8AC3E}">
        <p14:creationId xmlns:p14="http://schemas.microsoft.com/office/powerpoint/2010/main" val="688792078"/>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5BBA11-B8E0-42AF-A601-5CED954541A0}"/>
              </a:ext>
            </a:extLst>
          </p:cNvPr>
          <p:cNvSpPr>
            <a:spLocks noGrp="1"/>
          </p:cNvSpPr>
          <p:nvPr>
            <p:ph type="title"/>
          </p:nvPr>
        </p:nvSpPr>
        <p:spPr/>
        <p:txBody>
          <a:bodyPr/>
          <a:lstStyle/>
          <a:p>
            <a:r>
              <a:rPr lang="fa-IR" dirty="0"/>
              <a:t>مسئولیت پزشک، مفاد و طبیعت تعهد</a:t>
            </a:r>
            <a:endParaRPr lang="en-US" dirty="0"/>
          </a:p>
        </p:txBody>
      </p:sp>
      <p:sp>
        <p:nvSpPr>
          <p:cNvPr id="3" name="Content Placeholder 2">
            <a:extLst>
              <a:ext uri="{FF2B5EF4-FFF2-40B4-BE49-F238E27FC236}">
                <a16:creationId xmlns:a16="http://schemas.microsoft.com/office/drawing/2014/main" id="{EAD344A6-B0FC-45A4-A4D0-9D17D4A74700}"/>
              </a:ext>
            </a:extLst>
          </p:cNvPr>
          <p:cNvSpPr>
            <a:spLocks noGrp="1"/>
          </p:cNvSpPr>
          <p:nvPr>
            <p:ph idx="1"/>
          </p:nvPr>
        </p:nvSpPr>
        <p:spPr/>
        <p:txBody>
          <a:bodyPr>
            <a:normAutofit lnSpcReduction="10000"/>
          </a:bodyPr>
          <a:lstStyle/>
          <a:p>
            <a:pPr marL="0" indent="0">
              <a:buNone/>
            </a:pPr>
            <a:r>
              <a:rPr lang="fa-IR" dirty="0"/>
              <a:t>به چند نکته ی مهم در رابطه پزشک و بیمار باید توجه داشت:</a:t>
            </a:r>
          </a:p>
          <a:p>
            <a:r>
              <a:rPr lang="fa-IR" dirty="0"/>
              <a:t> این رابطه در شکل مرسوم خود</a:t>
            </a:r>
            <a:r>
              <a:rPr lang="fa-IR" dirty="0">
                <a:solidFill>
                  <a:srgbClr val="FF0000"/>
                </a:solidFill>
              </a:rPr>
              <a:t> قراردادی </a:t>
            </a:r>
            <a:r>
              <a:rPr lang="fa-IR" dirty="0"/>
              <a:t>است.</a:t>
            </a:r>
          </a:p>
          <a:p>
            <a:r>
              <a:rPr lang="fa-IR" dirty="0"/>
              <a:t>امروزه رابطه ی قراردادی بیشتر با شخصیت حقوقی بیمارستان و درمانگاه ایجاد می شود و پزشک به عنوان عضوی از آن شخصیت یا کارشناس به درمان بیمار می پردازد.</a:t>
            </a:r>
          </a:p>
          <a:p>
            <a:r>
              <a:rPr lang="fa-IR" dirty="0">
                <a:solidFill>
                  <a:srgbClr val="FF0000"/>
                </a:solidFill>
              </a:rPr>
              <a:t>شخصیت پزشک در هیچ حال بی اثر نمی شود.</a:t>
            </a:r>
          </a:p>
          <a:p>
            <a:r>
              <a:rPr lang="fa-IR" dirty="0"/>
              <a:t>مسئولیت شخص پزشک را باید بر </a:t>
            </a:r>
            <a:r>
              <a:rPr lang="fa-IR" dirty="0">
                <a:solidFill>
                  <a:srgbClr val="FF0000"/>
                </a:solidFill>
              </a:rPr>
              <a:t>طبق قواعد عمومی </a:t>
            </a:r>
            <a:r>
              <a:rPr lang="fa-IR" dirty="0"/>
              <a:t>بررسی کرد نه قرارداد با بیمارستان.</a:t>
            </a:r>
          </a:p>
          <a:p>
            <a:r>
              <a:rPr lang="fa-IR" dirty="0"/>
              <a:t>در عرف پزشکی، تعهد به درمان، تعهد به مواظبت و اجرای فنون متداول و کوشش در راه درمان است.</a:t>
            </a:r>
          </a:p>
          <a:p>
            <a:r>
              <a:rPr lang="fa-IR" dirty="0"/>
              <a:t>اجرای قواعد عمومی ایجاب می کند که </a:t>
            </a:r>
            <a:r>
              <a:rPr lang="fa-IR" dirty="0">
                <a:solidFill>
                  <a:srgbClr val="FF0000"/>
                </a:solidFill>
              </a:rPr>
              <a:t>اثبات تقصیر پزشک به عهده ی بیمار زیاندیده باشد </a:t>
            </a:r>
            <a:r>
              <a:rPr lang="fa-IR" dirty="0"/>
              <a:t>و در هیچ صورت نتوان او را برپایه ی نتیجه ی درمان ضامن شناخت.</a:t>
            </a:r>
          </a:p>
          <a:p>
            <a:endParaRPr lang="fa-IR" dirty="0"/>
          </a:p>
          <a:p>
            <a:endParaRPr lang="fa-IR" dirty="0"/>
          </a:p>
          <a:p>
            <a:endParaRPr lang="fa-IR" dirty="0"/>
          </a:p>
          <a:p>
            <a:endParaRPr lang="en-US" dirty="0"/>
          </a:p>
        </p:txBody>
      </p:sp>
    </p:spTree>
    <p:extLst>
      <p:ext uri="{BB962C8B-B14F-4D97-AF65-F5344CB8AC3E}">
        <p14:creationId xmlns:p14="http://schemas.microsoft.com/office/powerpoint/2010/main" val="2150859746"/>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5BBA11-B8E0-42AF-A601-5CED954541A0}"/>
              </a:ext>
            </a:extLst>
          </p:cNvPr>
          <p:cNvSpPr>
            <a:spLocks noGrp="1"/>
          </p:cNvSpPr>
          <p:nvPr>
            <p:ph type="title"/>
          </p:nvPr>
        </p:nvSpPr>
        <p:spPr/>
        <p:txBody>
          <a:bodyPr/>
          <a:lstStyle/>
          <a:p>
            <a:r>
              <a:rPr lang="fa-IR" dirty="0"/>
              <a:t>مسئولیت پزشک، مفاد و طبیعت تعهد</a:t>
            </a:r>
            <a:endParaRPr lang="en-US" dirty="0"/>
          </a:p>
        </p:txBody>
      </p:sp>
      <p:sp>
        <p:nvSpPr>
          <p:cNvPr id="3" name="Content Placeholder 2">
            <a:extLst>
              <a:ext uri="{FF2B5EF4-FFF2-40B4-BE49-F238E27FC236}">
                <a16:creationId xmlns:a16="http://schemas.microsoft.com/office/drawing/2014/main" id="{EAD344A6-B0FC-45A4-A4D0-9D17D4A74700}"/>
              </a:ext>
            </a:extLst>
          </p:cNvPr>
          <p:cNvSpPr>
            <a:spLocks noGrp="1"/>
          </p:cNvSpPr>
          <p:nvPr>
            <p:ph idx="1"/>
          </p:nvPr>
        </p:nvSpPr>
        <p:spPr/>
        <p:txBody>
          <a:bodyPr>
            <a:normAutofit/>
          </a:bodyPr>
          <a:lstStyle/>
          <a:p>
            <a:pPr marL="0" indent="0">
              <a:buNone/>
            </a:pPr>
            <a:r>
              <a:rPr lang="fa-IR" dirty="0"/>
              <a:t>به چند نکته ی مهم در رابطه پزشک و بیمار باید توجه داشت:</a:t>
            </a:r>
          </a:p>
          <a:p>
            <a:r>
              <a:rPr lang="fa-IR" dirty="0"/>
              <a:t>تعهد اصلی پزشک در برابر بیمار ناظر به </a:t>
            </a:r>
            <a:r>
              <a:rPr lang="fa-IR" dirty="0">
                <a:solidFill>
                  <a:srgbClr val="FF0000"/>
                </a:solidFill>
              </a:rPr>
              <a:t>درمان</a:t>
            </a:r>
            <a:r>
              <a:rPr lang="fa-IR" dirty="0"/>
              <a:t> اوست؛ ولی رابطه ی مبتنی بر </a:t>
            </a:r>
            <a:r>
              <a:rPr lang="fa-IR" dirty="0">
                <a:solidFill>
                  <a:srgbClr val="FF0000"/>
                </a:solidFill>
              </a:rPr>
              <a:t>اعتماد و اسرار </a:t>
            </a:r>
            <a:r>
              <a:rPr lang="fa-IR" dirty="0"/>
              <a:t>پنهانی که به ناچار نزد پزشک به امانت می ماند، تکالیف فرعی دیگری را نیز برای او ایجاب می کند که تجاوز بدانها نیز ضمان آور است و چهره ی ویژهای از تقصیرهای پزشکی را آشکار می سازد؛</a:t>
            </a:r>
          </a:p>
          <a:p>
            <a:r>
              <a:rPr lang="fa-IR" dirty="0">
                <a:solidFill>
                  <a:srgbClr val="FF0000"/>
                </a:solidFill>
              </a:rPr>
              <a:t>جز</a:t>
            </a:r>
            <a:r>
              <a:rPr lang="fa-IR" dirty="0"/>
              <a:t> در مواقع </a:t>
            </a:r>
            <a:r>
              <a:rPr lang="fa-IR" dirty="0">
                <a:solidFill>
                  <a:srgbClr val="FF0000"/>
                </a:solidFill>
              </a:rPr>
              <a:t>اضطراری</a:t>
            </a:r>
            <a:r>
              <a:rPr lang="fa-IR" dirty="0"/>
              <a:t> که </a:t>
            </a:r>
            <a:r>
              <a:rPr lang="fa-IR" dirty="0">
                <a:solidFill>
                  <a:srgbClr val="FF0000"/>
                </a:solidFill>
              </a:rPr>
              <a:t>اجازه گرفتن </a:t>
            </a:r>
            <a:r>
              <a:rPr lang="fa-IR" dirty="0"/>
              <a:t>از بیمار ممکن نیست و دخالت پزشک ضروری است، هرگونه عمل جراحی یا درمان خودسرانه تجاوز به جان یا آزادی اوست و برای پزشک مسئولیت ایجاد میکند. </a:t>
            </a:r>
          </a:p>
          <a:p>
            <a:r>
              <a:rPr lang="fa-IR" dirty="0"/>
              <a:t>حداقل آگاهی های لازم برای نفوذ اذن بیمار را برای بیمار باید بیان کرد.</a:t>
            </a:r>
          </a:p>
          <a:p>
            <a:endParaRPr lang="fa-IR" dirty="0"/>
          </a:p>
          <a:p>
            <a:endParaRPr lang="fa-IR" dirty="0"/>
          </a:p>
          <a:p>
            <a:endParaRPr lang="en-US" dirty="0"/>
          </a:p>
        </p:txBody>
      </p:sp>
    </p:spTree>
    <p:extLst>
      <p:ext uri="{BB962C8B-B14F-4D97-AF65-F5344CB8AC3E}">
        <p14:creationId xmlns:p14="http://schemas.microsoft.com/office/powerpoint/2010/main" val="2650445043"/>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5BBA11-B8E0-42AF-A601-5CED954541A0}"/>
              </a:ext>
            </a:extLst>
          </p:cNvPr>
          <p:cNvSpPr>
            <a:spLocks noGrp="1"/>
          </p:cNvSpPr>
          <p:nvPr>
            <p:ph type="title"/>
          </p:nvPr>
        </p:nvSpPr>
        <p:spPr/>
        <p:txBody>
          <a:bodyPr/>
          <a:lstStyle/>
          <a:p>
            <a:r>
              <a:rPr lang="fa-IR" dirty="0"/>
              <a:t>مسئولیت پزشک، مفاد و طبیعت تعهد</a:t>
            </a:r>
            <a:endParaRPr lang="en-US" dirty="0"/>
          </a:p>
        </p:txBody>
      </p:sp>
      <p:sp>
        <p:nvSpPr>
          <p:cNvPr id="3" name="Content Placeholder 2">
            <a:extLst>
              <a:ext uri="{FF2B5EF4-FFF2-40B4-BE49-F238E27FC236}">
                <a16:creationId xmlns:a16="http://schemas.microsoft.com/office/drawing/2014/main" id="{EAD344A6-B0FC-45A4-A4D0-9D17D4A74700}"/>
              </a:ext>
            </a:extLst>
          </p:cNvPr>
          <p:cNvSpPr>
            <a:spLocks noGrp="1"/>
          </p:cNvSpPr>
          <p:nvPr>
            <p:ph idx="1"/>
          </p:nvPr>
        </p:nvSpPr>
        <p:spPr/>
        <p:txBody>
          <a:bodyPr>
            <a:normAutofit/>
          </a:bodyPr>
          <a:lstStyle/>
          <a:p>
            <a:pPr marL="0" indent="0">
              <a:buNone/>
            </a:pPr>
            <a:r>
              <a:rPr lang="fa-IR" dirty="0"/>
              <a:t>به چند نکته ی مهم در رابطه پزشک و بیمار باید توجه داشت:</a:t>
            </a:r>
          </a:p>
          <a:p>
            <a:r>
              <a:rPr lang="fa-IR" dirty="0"/>
              <a:t>در موارد ضروری که بی گمان جان کودک در خطر است و امتناع پدر و مادر معقول نیست، پزشک میتواند با ا</a:t>
            </a:r>
            <a:r>
              <a:rPr lang="fa-IR" dirty="0">
                <a:solidFill>
                  <a:srgbClr val="FF0000"/>
                </a:solidFill>
              </a:rPr>
              <a:t>جازه ی دادگاه </a:t>
            </a:r>
            <a:r>
              <a:rPr lang="fa-IR" dirty="0"/>
              <a:t>یا در صورت اضطرار و فوریت و عدم دسترسی به دادگاه، با تشخیص خود، اقدام لازم را برای نجات جان او انجام دهد.</a:t>
            </a:r>
          </a:p>
          <a:p>
            <a:r>
              <a:rPr lang="fa-IR" dirty="0"/>
              <a:t> تمیز نامعقول بودن امتناع پدر و مادر و اذن به اقدام پزشک با دادگاه است و درصورتیکه پدر و مادر در دسترس پزشک نباشند، او میتواند به </a:t>
            </a:r>
            <a:r>
              <a:rPr lang="fa-IR" dirty="0">
                <a:solidFill>
                  <a:srgbClr val="FF0000"/>
                </a:solidFill>
              </a:rPr>
              <a:t>حکم اضطرار </a:t>
            </a:r>
            <a:r>
              <a:rPr lang="fa-IR" dirty="0"/>
              <a:t>اقدام کند.</a:t>
            </a:r>
          </a:p>
          <a:p>
            <a:endParaRPr lang="fa-IR" dirty="0"/>
          </a:p>
          <a:p>
            <a:endParaRPr lang="en-US" dirty="0"/>
          </a:p>
        </p:txBody>
      </p:sp>
    </p:spTree>
    <p:extLst>
      <p:ext uri="{BB962C8B-B14F-4D97-AF65-F5344CB8AC3E}">
        <p14:creationId xmlns:p14="http://schemas.microsoft.com/office/powerpoint/2010/main" val="312860933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CD9CAD-CB50-4800-A7F3-91FB0679A071}"/>
              </a:ext>
            </a:extLst>
          </p:cNvPr>
          <p:cNvSpPr>
            <a:spLocks noGrp="1"/>
          </p:cNvSpPr>
          <p:nvPr>
            <p:ph type="title"/>
          </p:nvPr>
        </p:nvSpPr>
        <p:spPr/>
        <p:txBody>
          <a:bodyPr/>
          <a:lstStyle/>
          <a:p>
            <a:r>
              <a:rPr lang="fa-IR" dirty="0"/>
              <a:t>حقوق عمومی و خصوصی</a:t>
            </a:r>
            <a:endParaRPr lang="en-US" dirty="0"/>
          </a:p>
        </p:txBody>
      </p:sp>
      <p:sp>
        <p:nvSpPr>
          <p:cNvPr id="3" name="Content Placeholder 2">
            <a:extLst>
              <a:ext uri="{FF2B5EF4-FFF2-40B4-BE49-F238E27FC236}">
                <a16:creationId xmlns:a16="http://schemas.microsoft.com/office/drawing/2014/main" id="{678686E2-D861-4431-B343-4E5286F314BB}"/>
              </a:ext>
            </a:extLst>
          </p:cNvPr>
          <p:cNvSpPr>
            <a:spLocks noGrp="1"/>
          </p:cNvSpPr>
          <p:nvPr>
            <p:ph idx="1"/>
          </p:nvPr>
        </p:nvSpPr>
        <p:spPr/>
        <p:txBody>
          <a:bodyPr/>
          <a:lstStyle/>
          <a:p>
            <a:r>
              <a:rPr lang="fa-IR" dirty="0"/>
              <a:t>قواعد حقوقی ممکن است عمومی یا خصوصی باشند:</a:t>
            </a:r>
          </a:p>
          <a:p>
            <a:pPr marL="0" indent="0">
              <a:buNone/>
            </a:pPr>
            <a:r>
              <a:rPr lang="fa-IR" dirty="0">
                <a:solidFill>
                  <a:srgbClr val="FF0000"/>
                </a:solidFill>
              </a:rPr>
              <a:t>قواعد حقوق عمومی </a:t>
            </a:r>
            <a:r>
              <a:rPr lang="fa-IR" dirty="0"/>
              <a:t>امری است؛ یعنی اشخاص، حتی با تراضی بین خود نیز نمیتوانند از آنها سرپیچی کنند.</a:t>
            </a:r>
          </a:p>
          <a:p>
            <a:pPr marL="0" indent="0">
              <a:buNone/>
            </a:pPr>
            <a:r>
              <a:rPr lang="fa-IR" dirty="0">
                <a:solidFill>
                  <a:srgbClr val="FF0000"/>
                </a:solidFill>
              </a:rPr>
              <a:t>قواعد حقوق خصوصی </a:t>
            </a:r>
            <a:r>
              <a:rPr lang="fa-IR" dirty="0"/>
              <a:t>بر مبنای احترام به اراده ی اشخاص استوار است و هدف آن تکمیل شرایط قرارداد و تعیین اراده ی احتمالی دو طرف است. </a:t>
            </a:r>
          </a:p>
          <a:p>
            <a:pPr marL="0" indent="0">
              <a:buNone/>
            </a:pPr>
            <a:endParaRPr lang="fa-IR" dirty="0"/>
          </a:p>
          <a:p>
            <a:pPr marL="0" indent="0">
              <a:buNone/>
            </a:pPr>
            <a:r>
              <a:rPr lang="fa-IR" dirty="0">
                <a:solidFill>
                  <a:srgbClr val="FF0000"/>
                </a:solidFill>
              </a:rPr>
              <a:t>هدف</a:t>
            </a:r>
            <a:r>
              <a:rPr lang="fa-IR" dirty="0"/>
              <a:t> قواعد حقوق عمومی حمایت از منافع جامعه است.</a:t>
            </a:r>
          </a:p>
          <a:p>
            <a:pPr marL="0" indent="0">
              <a:buNone/>
            </a:pPr>
            <a:r>
              <a:rPr lang="fa-IR" dirty="0">
                <a:solidFill>
                  <a:srgbClr val="FF0000"/>
                </a:solidFill>
              </a:rPr>
              <a:t>هدف </a:t>
            </a:r>
            <a:r>
              <a:rPr lang="fa-IR" dirty="0"/>
              <a:t>حقوق خصوصی تأمین نفع اشخاص است.</a:t>
            </a:r>
            <a:endParaRPr lang="en-US" dirty="0"/>
          </a:p>
        </p:txBody>
      </p:sp>
    </p:spTree>
    <p:extLst>
      <p:ext uri="{BB962C8B-B14F-4D97-AF65-F5344CB8AC3E}">
        <p14:creationId xmlns:p14="http://schemas.microsoft.com/office/powerpoint/2010/main" val="471098631"/>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5BBA11-B8E0-42AF-A601-5CED954541A0}"/>
              </a:ext>
            </a:extLst>
          </p:cNvPr>
          <p:cNvSpPr>
            <a:spLocks noGrp="1"/>
          </p:cNvSpPr>
          <p:nvPr>
            <p:ph type="title"/>
          </p:nvPr>
        </p:nvSpPr>
        <p:spPr/>
        <p:txBody>
          <a:bodyPr/>
          <a:lstStyle/>
          <a:p>
            <a:r>
              <a:rPr lang="fa-IR" dirty="0"/>
              <a:t>مسئولیت پزشک، مفاد و طبیعت تعهد</a:t>
            </a:r>
            <a:endParaRPr lang="en-US" dirty="0"/>
          </a:p>
        </p:txBody>
      </p:sp>
      <p:sp>
        <p:nvSpPr>
          <p:cNvPr id="3" name="Content Placeholder 2">
            <a:extLst>
              <a:ext uri="{FF2B5EF4-FFF2-40B4-BE49-F238E27FC236}">
                <a16:creationId xmlns:a16="http://schemas.microsoft.com/office/drawing/2014/main" id="{EAD344A6-B0FC-45A4-A4D0-9D17D4A74700}"/>
              </a:ext>
            </a:extLst>
          </p:cNvPr>
          <p:cNvSpPr>
            <a:spLocks noGrp="1"/>
          </p:cNvSpPr>
          <p:nvPr>
            <p:ph idx="1"/>
          </p:nvPr>
        </p:nvSpPr>
        <p:spPr/>
        <p:txBody>
          <a:bodyPr>
            <a:normAutofit/>
          </a:bodyPr>
          <a:lstStyle/>
          <a:p>
            <a:pPr marL="0" indent="0">
              <a:buNone/>
            </a:pPr>
            <a:r>
              <a:rPr lang="fa-IR" dirty="0"/>
              <a:t>به چند نکته ی مهم در رابطه پزشک و بیمار باید توجه داشت:</a:t>
            </a:r>
          </a:p>
          <a:p>
            <a:r>
              <a:rPr lang="fa-IR" dirty="0"/>
              <a:t>درصورتیکه اذن بیمار، مقید به اجرای عمل جراحی به وسیله ی پزشکی معین با شیوه ای خاص و حدی مشخص باشد، </a:t>
            </a:r>
            <a:r>
              <a:rPr lang="fa-IR" b="1" dirty="0">
                <a:solidFill>
                  <a:srgbClr val="FF0000"/>
                </a:solidFill>
              </a:rPr>
              <a:t>تجاوز از آن خطا و ضمان آور است.</a:t>
            </a:r>
          </a:p>
          <a:p>
            <a:endParaRPr lang="en-US" dirty="0"/>
          </a:p>
        </p:txBody>
      </p:sp>
    </p:spTree>
    <p:extLst>
      <p:ext uri="{BB962C8B-B14F-4D97-AF65-F5344CB8AC3E}">
        <p14:creationId xmlns:p14="http://schemas.microsoft.com/office/powerpoint/2010/main" val="2948518597"/>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0345DD-6DE0-4454-AD3F-4A48AED62337}"/>
              </a:ext>
            </a:extLst>
          </p:cNvPr>
          <p:cNvSpPr>
            <a:spLocks noGrp="1"/>
          </p:cNvSpPr>
          <p:nvPr>
            <p:ph type="title"/>
          </p:nvPr>
        </p:nvSpPr>
        <p:spPr/>
        <p:txBody>
          <a:bodyPr/>
          <a:lstStyle/>
          <a:p>
            <a:r>
              <a:rPr lang="fa-IR" dirty="0"/>
              <a:t>پیشینه ی مسئولیت پزشکی در فقه</a:t>
            </a:r>
            <a:endParaRPr lang="en-US" dirty="0"/>
          </a:p>
        </p:txBody>
      </p:sp>
      <p:sp>
        <p:nvSpPr>
          <p:cNvPr id="3" name="Content Placeholder 2">
            <a:extLst>
              <a:ext uri="{FF2B5EF4-FFF2-40B4-BE49-F238E27FC236}">
                <a16:creationId xmlns:a16="http://schemas.microsoft.com/office/drawing/2014/main" id="{1F947D7A-02DC-43D8-B1DD-667DED45D101}"/>
              </a:ext>
            </a:extLst>
          </p:cNvPr>
          <p:cNvSpPr>
            <a:spLocks noGrp="1"/>
          </p:cNvSpPr>
          <p:nvPr>
            <p:ph idx="1"/>
          </p:nvPr>
        </p:nvSpPr>
        <p:spPr>
          <a:xfrm>
            <a:off x="838200" y="1605516"/>
            <a:ext cx="10515600" cy="4571447"/>
          </a:xfrm>
        </p:spPr>
        <p:txBody>
          <a:bodyPr>
            <a:normAutofit fontScale="85000" lnSpcReduction="10000"/>
          </a:bodyPr>
          <a:lstStyle/>
          <a:p>
            <a:r>
              <a:rPr lang="fa-IR" sz="3800" dirty="0">
                <a:solidFill>
                  <a:srgbClr val="FF0000"/>
                </a:solidFill>
              </a:rPr>
              <a:t>ماده ی ۴۹۵ قانون مجازات اسلامی </a:t>
            </a:r>
            <a:r>
              <a:rPr lang="fa-IR" sz="3800" dirty="0"/>
              <a:t>به بحث فقهی پایان بخشیده و پزشک را مسئول زیان های ناشی از درمان می داند، هر چند پزشک حاذق و مأذون باشد.</a:t>
            </a:r>
          </a:p>
          <a:p>
            <a:r>
              <a:rPr lang="fa-IR" sz="3800" dirty="0"/>
              <a:t>بنابر ماده ی ۴۹۵ هرگاه پزشك در معالجاتی كه انجام می دهد موجب تلف یا صدمه ی بدنی گردد، ضامن دیه است؛ </a:t>
            </a:r>
            <a:r>
              <a:rPr lang="fa-IR" sz="3800" b="1" dirty="0">
                <a:solidFill>
                  <a:srgbClr val="FF0000"/>
                </a:solidFill>
              </a:rPr>
              <a:t>مگر آنكه :</a:t>
            </a:r>
          </a:p>
          <a:p>
            <a:pPr marL="1828800" lvl="3" indent="-457200">
              <a:buFont typeface="+mj-lt"/>
              <a:buAutoNum type="arabicPeriod"/>
            </a:pPr>
            <a:r>
              <a:rPr lang="fa-IR" sz="3800" dirty="0"/>
              <a:t>عمل او </a:t>
            </a:r>
            <a:r>
              <a:rPr lang="fa-IR" sz="3800" dirty="0">
                <a:solidFill>
                  <a:srgbClr val="FF0000"/>
                </a:solidFill>
              </a:rPr>
              <a:t>مطابق مقررات پزشكی و موازین فنی </a:t>
            </a:r>
            <a:r>
              <a:rPr lang="fa-IR" sz="3800" dirty="0"/>
              <a:t>باشد یا</a:t>
            </a:r>
          </a:p>
          <a:p>
            <a:pPr marL="1828800" lvl="3" indent="-457200">
              <a:buFont typeface="+mj-lt"/>
              <a:buAutoNum type="arabicPeriod"/>
            </a:pPr>
            <a:r>
              <a:rPr lang="fa-IR" sz="3800" dirty="0"/>
              <a:t> اینكه قبل از معالجه </a:t>
            </a:r>
            <a:r>
              <a:rPr lang="fa-IR" sz="3800" dirty="0">
                <a:solidFill>
                  <a:srgbClr val="FF0000"/>
                </a:solidFill>
              </a:rPr>
              <a:t>برائت</a:t>
            </a:r>
            <a:r>
              <a:rPr lang="fa-IR" sz="3800" dirty="0"/>
              <a:t> گرفته باشد و</a:t>
            </a:r>
          </a:p>
          <a:p>
            <a:pPr marL="1828800" lvl="3" indent="-457200">
              <a:buFont typeface="+mj-lt"/>
              <a:buAutoNum type="arabicPeriod"/>
            </a:pPr>
            <a:r>
              <a:rPr lang="fa-IR" sz="3800" dirty="0"/>
              <a:t> مرتكب </a:t>
            </a:r>
            <a:r>
              <a:rPr lang="fa-IR" sz="3800" dirty="0">
                <a:solidFill>
                  <a:srgbClr val="FF0000"/>
                </a:solidFill>
              </a:rPr>
              <a:t>تقصیری</a:t>
            </a:r>
            <a:r>
              <a:rPr lang="fa-IR" sz="3800" dirty="0"/>
              <a:t> هم نشود.</a:t>
            </a:r>
          </a:p>
          <a:p>
            <a:r>
              <a:rPr lang="fa-IR" sz="3800" dirty="0"/>
              <a:t>و چنانچه أخذ برائت از مریض به دلیل نابالغ یا مجنون بودن او، معتبر نباشد یا تحصیل برائت از او به دلیل بیهوشی و مانند آن ممكن نگردد، برائت از </a:t>
            </a:r>
            <a:r>
              <a:rPr lang="fa-IR" sz="3800" dirty="0">
                <a:solidFill>
                  <a:srgbClr val="FF0000"/>
                </a:solidFill>
              </a:rPr>
              <a:t>ولی</a:t>
            </a:r>
            <a:r>
              <a:rPr lang="fa-IR" sz="3800" dirty="0"/>
              <a:t> </a:t>
            </a:r>
            <a:r>
              <a:rPr lang="fa-IR" sz="3800" dirty="0">
                <a:solidFill>
                  <a:srgbClr val="FF0000"/>
                </a:solidFill>
              </a:rPr>
              <a:t>مریض</a:t>
            </a:r>
            <a:r>
              <a:rPr lang="fa-IR" sz="3800" dirty="0"/>
              <a:t> تحصیل می شود</a:t>
            </a:r>
            <a:r>
              <a:rPr lang="fa-IR" dirty="0"/>
              <a:t>.</a:t>
            </a:r>
          </a:p>
        </p:txBody>
      </p:sp>
    </p:spTree>
    <p:extLst>
      <p:ext uri="{BB962C8B-B14F-4D97-AF65-F5344CB8AC3E}">
        <p14:creationId xmlns:p14="http://schemas.microsoft.com/office/powerpoint/2010/main" val="2994473923"/>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0345DD-6DE0-4454-AD3F-4A48AED62337}"/>
              </a:ext>
            </a:extLst>
          </p:cNvPr>
          <p:cNvSpPr>
            <a:spLocks noGrp="1"/>
          </p:cNvSpPr>
          <p:nvPr>
            <p:ph type="title"/>
          </p:nvPr>
        </p:nvSpPr>
        <p:spPr/>
        <p:txBody>
          <a:bodyPr/>
          <a:lstStyle/>
          <a:p>
            <a:r>
              <a:rPr lang="fa-IR" dirty="0"/>
              <a:t>پیشینه ی مسئولیت پزشکی در فقه</a:t>
            </a:r>
            <a:endParaRPr lang="en-US" dirty="0"/>
          </a:p>
        </p:txBody>
      </p:sp>
      <p:sp>
        <p:nvSpPr>
          <p:cNvPr id="3" name="Content Placeholder 2">
            <a:extLst>
              <a:ext uri="{FF2B5EF4-FFF2-40B4-BE49-F238E27FC236}">
                <a16:creationId xmlns:a16="http://schemas.microsoft.com/office/drawing/2014/main" id="{1F947D7A-02DC-43D8-B1DD-667DED45D101}"/>
              </a:ext>
            </a:extLst>
          </p:cNvPr>
          <p:cNvSpPr>
            <a:spLocks noGrp="1"/>
          </p:cNvSpPr>
          <p:nvPr>
            <p:ph idx="1"/>
          </p:nvPr>
        </p:nvSpPr>
        <p:spPr/>
        <p:txBody>
          <a:bodyPr/>
          <a:lstStyle/>
          <a:p>
            <a:r>
              <a:rPr lang="fa-IR" dirty="0"/>
              <a:t>ماده ی ۴۹۵ قانون مجازات اسلامی</a:t>
            </a:r>
          </a:p>
          <a:p>
            <a:r>
              <a:rPr lang="fa-IR" dirty="0"/>
              <a:t>تبصره ی ۱ .در صورت </a:t>
            </a:r>
            <a:r>
              <a:rPr lang="fa-IR" dirty="0">
                <a:solidFill>
                  <a:srgbClr val="FF0000"/>
                </a:solidFill>
              </a:rPr>
              <a:t>عدم قصور یا تقصیر پزشك </a:t>
            </a:r>
            <a:r>
              <a:rPr lang="fa-IR" dirty="0"/>
              <a:t>در علم و عمل برای وی ضمان وجود ندارد هرچند برائت أخذ نكرده باشد.</a:t>
            </a:r>
          </a:p>
          <a:p>
            <a:r>
              <a:rPr lang="fa-IR" dirty="0"/>
              <a:t> تبصره ی ۲ . ولی بیمار اعم از </a:t>
            </a:r>
            <a:r>
              <a:rPr lang="fa-IR" b="1" dirty="0">
                <a:solidFill>
                  <a:srgbClr val="FF0000"/>
                </a:solidFill>
              </a:rPr>
              <a:t>ولی خاص </a:t>
            </a:r>
            <a:r>
              <a:rPr lang="fa-IR" dirty="0"/>
              <a:t>است مانند پدر و </a:t>
            </a:r>
            <a:r>
              <a:rPr lang="fa-IR" b="1" dirty="0">
                <a:solidFill>
                  <a:srgbClr val="FF0000"/>
                </a:solidFill>
              </a:rPr>
              <a:t>ولی عام </a:t>
            </a:r>
            <a:r>
              <a:rPr lang="fa-IR" dirty="0"/>
              <a:t>كه مقام رهبری است. در موارد فقدان یا عدم دسترسی به ولی خاص، رئیس قوه ی قضائیه با استیذان از مقام رهبری و تفویض اختیار به دادستانهای مربوطه به اعطای برائت به طبیب اقدام می نماید.</a:t>
            </a:r>
            <a:endParaRPr lang="en-US" dirty="0"/>
          </a:p>
        </p:txBody>
      </p:sp>
    </p:spTree>
    <p:extLst>
      <p:ext uri="{BB962C8B-B14F-4D97-AF65-F5344CB8AC3E}">
        <p14:creationId xmlns:p14="http://schemas.microsoft.com/office/powerpoint/2010/main" val="192300144"/>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0345DD-6DE0-4454-AD3F-4A48AED62337}"/>
              </a:ext>
            </a:extLst>
          </p:cNvPr>
          <p:cNvSpPr>
            <a:spLocks noGrp="1"/>
          </p:cNvSpPr>
          <p:nvPr>
            <p:ph type="title"/>
          </p:nvPr>
        </p:nvSpPr>
        <p:spPr/>
        <p:txBody>
          <a:bodyPr/>
          <a:lstStyle/>
          <a:p>
            <a:r>
              <a:rPr lang="fa-IR" dirty="0"/>
              <a:t>پیشینه ی مسئولیت پزشکی در فقه</a:t>
            </a:r>
            <a:endParaRPr lang="en-US" dirty="0"/>
          </a:p>
        </p:txBody>
      </p:sp>
      <p:sp>
        <p:nvSpPr>
          <p:cNvPr id="3" name="Content Placeholder 2">
            <a:extLst>
              <a:ext uri="{FF2B5EF4-FFF2-40B4-BE49-F238E27FC236}">
                <a16:creationId xmlns:a16="http://schemas.microsoft.com/office/drawing/2014/main" id="{1F947D7A-02DC-43D8-B1DD-667DED45D101}"/>
              </a:ext>
            </a:extLst>
          </p:cNvPr>
          <p:cNvSpPr>
            <a:spLocks noGrp="1"/>
          </p:cNvSpPr>
          <p:nvPr>
            <p:ph idx="1"/>
          </p:nvPr>
        </p:nvSpPr>
        <p:spPr/>
        <p:txBody>
          <a:bodyPr/>
          <a:lstStyle/>
          <a:p>
            <a:r>
              <a:rPr lang="fa-IR" dirty="0"/>
              <a:t>براساس ماده ی ۴۹۶ که میگوید پزشك در معالجاتی كه </a:t>
            </a:r>
            <a:r>
              <a:rPr lang="fa-IR" dirty="0">
                <a:solidFill>
                  <a:srgbClr val="FF0000"/>
                </a:solidFill>
              </a:rPr>
              <a:t>دستور</a:t>
            </a:r>
            <a:r>
              <a:rPr lang="fa-IR" dirty="0"/>
              <a:t> انجام دادن آن را به مریض یا پرستار و مانند آن صادر می نماید، </a:t>
            </a:r>
            <a:r>
              <a:rPr lang="fa-IR" dirty="0">
                <a:solidFill>
                  <a:srgbClr val="FF0000"/>
                </a:solidFill>
              </a:rPr>
              <a:t>در صورت تلف یا صدمه ی بدنی ضامن است </a:t>
            </a:r>
            <a:r>
              <a:rPr lang="fa-IR" dirty="0"/>
              <a:t>مگر آنكه مطابق ماده ی ۴۹۵ این قانون عمل نماید. </a:t>
            </a:r>
          </a:p>
          <a:p>
            <a:r>
              <a:rPr lang="fa-IR" dirty="0"/>
              <a:t>تبصره ی ۱ .در موارد مزبور، هرگاه مریض یا پرستار </a:t>
            </a:r>
            <a:r>
              <a:rPr lang="fa-IR" b="1" dirty="0">
                <a:solidFill>
                  <a:srgbClr val="FF0000"/>
                </a:solidFill>
              </a:rPr>
              <a:t>بداند</a:t>
            </a:r>
            <a:r>
              <a:rPr lang="fa-IR" dirty="0"/>
              <a:t> كه دستور اشتباه است و موجب صدمه و تلف می شود و با وجود این به دستور عمل كند، </a:t>
            </a:r>
            <a:r>
              <a:rPr lang="fa-IR" dirty="0">
                <a:solidFill>
                  <a:srgbClr val="FF0000"/>
                </a:solidFill>
              </a:rPr>
              <a:t>پزشك ضامن نیست </a:t>
            </a:r>
            <a:r>
              <a:rPr lang="fa-IR" dirty="0"/>
              <a:t>بلكه صدمه و خسارت مستند به خود مریض یا پرستار است.</a:t>
            </a:r>
          </a:p>
          <a:p>
            <a:r>
              <a:rPr lang="fa-IR" dirty="0"/>
              <a:t>تبصرهی ۲ .در قطع عضو یا جراحات ایجادشده در معالجات پزشكی طبق ماده ی ۴۹۵ این قانون عمل می شود.</a:t>
            </a:r>
            <a:endParaRPr lang="en-US" dirty="0"/>
          </a:p>
        </p:txBody>
      </p:sp>
    </p:spTree>
    <p:extLst>
      <p:ext uri="{BB962C8B-B14F-4D97-AF65-F5344CB8AC3E}">
        <p14:creationId xmlns:p14="http://schemas.microsoft.com/office/powerpoint/2010/main" val="3269523355"/>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0345DD-6DE0-4454-AD3F-4A48AED62337}"/>
              </a:ext>
            </a:extLst>
          </p:cNvPr>
          <p:cNvSpPr>
            <a:spLocks noGrp="1"/>
          </p:cNvSpPr>
          <p:nvPr>
            <p:ph type="title"/>
          </p:nvPr>
        </p:nvSpPr>
        <p:spPr/>
        <p:txBody>
          <a:bodyPr/>
          <a:lstStyle/>
          <a:p>
            <a:r>
              <a:rPr lang="fa-IR" dirty="0"/>
              <a:t>پیشینه ی مسئولیت پزشکی در فقه</a:t>
            </a:r>
            <a:endParaRPr lang="en-US" dirty="0"/>
          </a:p>
        </p:txBody>
      </p:sp>
      <p:sp>
        <p:nvSpPr>
          <p:cNvPr id="3" name="Content Placeholder 2">
            <a:extLst>
              <a:ext uri="{FF2B5EF4-FFF2-40B4-BE49-F238E27FC236}">
                <a16:creationId xmlns:a16="http://schemas.microsoft.com/office/drawing/2014/main" id="{1F947D7A-02DC-43D8-B1DD-667DED45D101}"/>
              </a:ext>
            </a:extLst>
          </p:cNvPr>
          <p:cNvSpPr>
            <a:spLocks noGrp="1"/>
          </p:cNvSpPr>
          <p:nvPr>
            <p:ph idx="1"/>
          </p:nvPr>
        </p:nvSpPr>
        <p:spPr/>
        <p:txBody>
          <a:bodyPr/>
          <a:lstStyle/>
          <a:p>
            <a:r>
              <a:rPr lang="fa-IR" dirty="0"/>
              <a:t>گاه پزشک</a:t>
            </a:r>
            <a:r>
              <a:rPr lang="fa-IR" dirty="0">
                <a:solidFill>
                  <a:srgbClr val="FF0000"/>
                </a:solidFill>
              </a:rPr>
              <a:t> مباشر </a:t>
            </a:r>
            <a:r>
              <a:rPr lang="fa-IR" dirty="0"/>
              <a:t>ورود ضرری است که سبب قویتر آن، </a:t>
            </a:r>
            <a:r>
              <a:rPr lang="fa-IR" dirty="0">
                <a:solidFill>
                  <a:srgbClr val="FF0000"/>
                </a:solidFill>
              </a:rPr>
              <a:t>نقص علم </a:t>
            </a:r>
            <a:r>
              <a:rPr lang="fa-IR" dirty="0"/>
              <a:t>پزشکی است و طبق قاعده باید ضرر به سبب اقوی نسبت داده شود و مباشر از مسئولیت در امان بماند ( ماده ی ۳۳۲ قانون مدنی).</a:t>
            </a:r>
          </a:p>
          <a:p>
            <a:r>
              <a:rPr lang="fa-IR" dirty="0"/>
              <a:t>انجام دادن وظیفه با ضمان جمع نمی شود.</a:t>
            </a:r>
          </a:p>
          <a:p>
            <a:r>
              <a:rPr lang="fa-IR" dirty="0">
                <a:solidFill>
                  <a:srgbClr val="FF0000"/>
                </a:solidFill>
              </a:rPr>
              <a:t>معقول به نظر نمی رسد که </a:t>
            </a:r>
            <a:r>
              <a:rPr lang="fa-IR" dirty="0"/>
              <a:t>از یک‌‌سو پزشک مکلف به کاری باشد که احتمال ضرر کم و بیش در آن است و از سوی دیگر ضمان چنین اقدامی بر دوش او قرار گیرد.</a:t>
            </a:r>
          </a:p>
          <a:p>
            <a:r>
              <a:rPr lang="fa-IR" dirty="0"/>
              <a:t>در فرضی که ثابت شود علت ورود ضرر امری </a:t>
            </a:r>
            <a:r>
              <a:rPr lang="fa-IR" dirty="0">
                <a:solidFill>
                  <a:srgbClr val="FF0000"/>
                </a:solidFill>
              </a:rPr>
              <a:t>خارج از توان و پیش بینی </a:t>
            </a:r>
            <a:r>
              <a:rPr lang="fa-IR" dirty="0"/>
              <a:t>متعارف پزشکان بوده است، در </a:t>
            </a:r>
            <a:r>
              <a:rPr lang="fa-IR" dirty="0">
                <a:solidFill>
                  <a:srgbClr val="FF0000"/>
                </a:solidFill>
              </a:rPr>
              <a:t>حکم قاهره </a:t>
            </a:r>
            <a:r>
              <a:rPr lang="fa-IR" dirty="0"/>
              <a:t>است و پزشک محتاط و بیگناه را ضامن نمی سازد.</a:t>
            </a:r>
          </a:p>
          <a:p>
            <a:endParaRPr lang="en-US" dirty="0"/>
          </a:p>
        </p:txBody>
      </p:sp>
    </p:spTree>
    <p:extLst>
      <p:ext uri="{BB962C8B-B14F-4D97-AF65-F5344CB8AC3E}">
        <p14:creationId xmlns:p14="http://schemas.microsoft.com/office/powerpoint/2010/main" val="1944414117"/>
      </p:ext>
    </p:extLst>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0345DD-6DE0-4454-AD3F-4A48AED62337}"/>
              </a:ext>
            </a:extLst>
          </p:cNvPr>
          <p:cNvSpPr>
            <a:spLocks noGrp="1"/>
          </p:cNvSpPr>
          <p:nvPr>
            <p:ph type="title"/>
          </p:nvPr>
        </p:nvSpPr>
        <p:spPr/>
        <p:txBody>
          <a:bodyPr/>
          <a:lstStyle/>
          <a:p>
            <a:r>
              <a:rPr lang="fa-IR" dirty="0"/>
              <a:t>پیشینه ی مسئولیت پزشکی در فقه</a:t>
            </a:r>
            <a:endParaRPr lang="en-US" dirty="0"/>
          </a:p>
        </p:txBody>
      </p:sp>
      <p:sp>
        <p:nvSpPr>
          <p:cNvPr id="3" name="Content Placeholder 2">
            <a:extLst>
              <a:ext uri="{FF2B5EF4-FFF2-40B4-BE49-F238E27FC236}">
                <a16:creationId xmlns:a16="http://schemas.microsoft.com/office/drawing/2014/main" id="{1F947D7A-02DC-43D8-B1DD-667DED45D101}"/>
              </a:ext>
            </a:extLst>
          </p:cNvPr>
          <p:cNvSpPr>
            <a:spLocks noGrp="1"/>
          </p:cNvSpPr>
          <p:nvPr>
            <p:ph idx="1"/>
          </p:nvPr>
        </p:nvSpPr>
        <p:spPr/>
        <p:txBody>
          <a:bodyPr/>
          <a:lstStyle/>
          <a:p>
            <a:r>
              <a:rPr lang="fa-IR" dirty="0"/>
              <a:t>در فرضی که ادامه ی بیماری، خطر مرگ یا فلج شدن را با ظن قوی به دنبال دارد پزشک را نمیتوان به خاطر برطرف نکردن همان خطر مسئول زیان شمرد</a:t>
            </a:r>
            <a:r>
              <a:rPr lang="fa-IR" dirty="0">
                <a:solidFill>
                  <a:srgbClr val="FF0000"/>
                </a:solidFill>
              </a:rPr>
              <a:t>. مثلاً </a:t>
            </a:r>
            <a:r>
              <a:rPr lang="fa-IR" dirty="0"/>
              <a:t>اگر مرگ بیماری مبتلا به سرطان، در صورت جراحی نشدن </a:t>
            </a:r>
            <a:r>
              <a:rPr lang="fa-IR" dirty="0">
                <a:solidFill>
                  <a:srgbClr val="FF0000"/>
                </a:solidFill>
              </a:rPr>
              <a:t>قطعی</a:t>
            </a:r>
            <a:r>
              <a:rPr lang="fa-IR" dirty="0"/>
              <a:t> باشد و آنگاه جراحی او را عمل کند و بمیرد، پزشک </a:t>
            </a:r>
            <a:r>
              <a:rPr lang="fa-IR" dirty="0">
                <a:solidFill>
                  <a:srgbClr val="FF0000"/>
                </a:solidFill>
              </a:rPr>
              <a:t>ضامن دیه ی بیمار نخواهد بود.</a:t>
            </a:r>
          </a:p>
          <a:p>
            <a:endParaRPr lang="fa-IR" dirty="0">
              <a:solidFill>
                <a:srgbClr val="FF0000"/>
              </a:solidFill>
            </a:endParaRPr>
          </a:p>
          <a:p>
            <a:r>
              <a:rPr lang="fa-IR" dirty="0"/>
              <a:t>تکلیف پزشک در چنین فرضی این است که به </a:t>
            </a:r>
            <a:r>
              <a:rPr lang="fa-IR" dirty="0">
                <a:solidFill>
                  <a:srgbClr val="FF0000"/>
                </a:solidFill>
              </a:rPr>
              <a:t>عمل بیهوده </a:t>
            </a:r>
            <a:r>
              <a:rPr lang="fa-IR" dirty="0"/>
              <a:t>دست نزند و درجه ی احتمال توفیق در عمل را به بیمار اطلاع دهد تا او به انتخاب بپردازد. </a:t>
            </a:r>
          </a:p>
          <a:p>
            <a:r>
              <a:rPr lang="fa-IR" dirty="0"/>
              <a:t>خودداری از اجرای این تکلیف میتواند </a:t>
            </a:r>
            <a:r>
              <a:rPr lang="fa-IR" dirty="0">
                <a:solidFill>
                  <a:srgbClr val="FF0000"/>
                </a:solidFill>
              </a:rPr>
              <a:t>سبب مسئولیت </a:t>
            </a:r>
            <a:r>
              <a:rPr lang="fa-IR" dirty="0"/>
              <a:t>او درباره ی هزینه های بیهوده و زجری که بیمار ناآگاه تحمل کرده، بشود.</a:t>
            </a:r>
            <a:endParaRPr lang="en-US" dirty="0">
              <a:solidFill>
                <a:srgbClr val="FF0000"/>
              </a:solidFill>
            </a:endParaRPr>
          </a:p>
        </p:txBody>
      </p:sp>
    </p:spTree>
    <p:extLst>
      <p:ext uri="{BB962C8B-B14F-4D97-AF65-F5344CB8AC3E}">
        <p14:creationId xmlns:p14="http://schemas.microsoft.com/office/powerpoint/2010/main" val="175342983"/>
      </p:ext>
    </p:extLst>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0345DD-6DE0-4454-AD3F-4A48AED62337}"/>
              </a:ext>
            </a:extLst>
          </p:cNvPr>
          <p:cNvSpPr>
            <a:spLocks noGrp="1"/>
          </p:cNvSpPr>
          <p:nvPr>
            <p:ph type="title"/>
          </p:nvPr>
        </p:nvSpPr>
        <p:spPr/>
        <p:txBody>
          <a:bodyPr/>
          <a:lstStyle/>
          <a:p>
            <a:r>
              <a:rPr lang="fa-IR" dirty="0"/>
              <a:t>پیشینه ی مسئولیت پزشکی در فقه</a:t>
            </a:r>
            <a:endParaRPr lang="en-US" dirty="0"/>
          </a:p>
        </p:txBody>
      </p:sp>
      <p:sp>
        <p:nvSpPr>
          <p:cNvPr id="3" name="Content Placeholder 2">
            <a:extLst>
              <a:ext uri="{FF2B5EF4-FFF2-40B4-BE49-F238E27FC236}">
                <a16:creationId xmlns:a16="http://schemas.microsoft.com/office/drawing/2014/main" id="{1F947D7A-02DC-43D8-B1DD-667DED45D101}"/>
              </a:ext>
            </a:extLst>
          </p:cNvPr>
          <p:cNvSpPr>
            <a:spLocks noGrp="1"/>
          </p:cNvSpPr>
          <p:nvPr>
            <p:ph idx="1"/>
          </p:nvPr>
        </p:nvSpPr>
        <p:spPr>
          <a:xfrm>
            <a:off x="838200" y="2290193"/>
            <a:ext cx="10515600" cy="3886769"/>
          </a:xfrm>
        </p:spPr>
        <p:txBody>
          <a:bodyPr/>
          <a:lstStyle/>
          <a:p>
            <a:r>
              <a:rPr lang="fa-IR" dirty="0"/>
              <a:t>درصورتیکه اذن بیمار شامل قطع دست و پا یا عضو دیگری باشد که به تشخیص پزشک برای احتراز از ضرر مهمتر ضروری است، مسئولیت پزشک منوط به اثبات تقصیر او در تشخیص نخستین یا اجرای نادرست عمل جراحی است و نمیتوان او را، بدین بهانه که تحصیل برائت نکرده است، ضامن خسارت قطع عضو شمرد؛ زیرا در این فرض، </a:t>
            </a:r>
            <a:r>
              <a:rPr lang="fa-IR" dirty="0">
                <a:solidFill>
                  <a:srgbClr val="FF0000"/>
                </a:solidFill>
              </a:rPr>
              <a:t>اذن به درمان، حاوی اذن به اتلاف نیز است</a:t>
            </a:r>
            <a:r>
              <a:rPr lang="fa-IR" dirty="0"/>
              <a:t>. منتها، چون رضایت بیمار با اعتماد به تشخیص پزشک و کاردانی او داده شده است، کاهلی و بی مبالاتی و سوءاستفاده از این اعتماد سبب مسئولیت می شود.</a:t>
            </a:r>
          </a:p>
          <a:p>
            <a:endParaRPr lang="en-US" dirty="0">
              <a:solidFill>
                <a:srgbClr val="FF0000"/>
              </a:solidFill>
            </a:endParaRPr>
          </a:p>
        </p:txBody>
      </p:sp>
    </p:spTree>
    <p:extLst>
      <p:ext uri="{BB962C8B-B14F-4D97-AF65-F5344CB8AC3E}">
        <p14:creationId xmlns:p14="http://schemas.microsoft.com/office/powerpoint/2010/main" val="3492425861"/>
      </p:ext>
    </p:extLst>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0345DD-6DE0-4454-AD3F-4A48AED62337}"/>
              </a:ext>
            </a:extLst>
          </p:cNvPr>
          <p:cNvSpPr>
            <a:spLocks noGrp="1"/>
          </p:cNvSpPr>
          <p:nvPr>
            <p:ph type="title"/>
          </p:nvPr>
        </p:nvSpPr>
        <p:spPr/>
        <p:txBody>
          <a:bodyPr/>
          <a:lstStyle/>
          <a:p>
            <a:r>
              <a:rPr lang="fa-IR" dirty="0"/>
              <a:t>پیشینه ی مسئولیت پزشکی در فقه</a:t>
            </a:r>
            <a:endParaRPr lang="en-US" dirty="0"/>
          </a:p>
        </p:txBody>
      </p:sp>
      <p:sp>
        <p:nvSpPr>
          <p:cNvPr id="3" name="Content Placeholder 2">
            <a:extLst>
              <a:ext uri="{FF2B5EF4-FFF2-40B4-BE49-F238E27FC236}">
                <a16:creationId xmlns:a16="http://schemas.microsoft.com/office/drawing/2014/main" id="{1F947D7A-02DC-43D8-B1DD-667DED45D101}"/>
              </a:ext>
            </a:extLst>
          </p:cNvPr>
          <p:cNvSpPr>
            <a:spLocks noGrp="1"/>
          </p:cNvSpPr>
          <p:nvPr>
            <p:ph idx="1"/>
          </p:nvPr>
        </p:nvSpPr>
        <p:spPr>
          <a:xfrm>
            <a:off x="838200" y="3053593"/>
            <a:ext cx="10515600" cy="3123370"/>
          </a:xfrm>
        </p:spPr>
        <p:txBody>
          <a:bodyPr/>
          <a:lstStyle/>
          <a:p>
            <a:r>
              <a:rPr lang="fa-IR" dirty="0"/>
              <a:t>در موارد </a:t>
            </a:r>
            <a:r>
              <a:rPr lang="fa-IR" dirty="0">
                <a:solidFill>
                  <a:srgbClr val="FF0000"/>
                </a:solidFill>
              </a:rPr>
              <a:t>اضطراری</a:t>
            </a:r>
            <a:r>
              <a:rPr lang="fa-IR" dirty="0"/>
              <a:t> که اذن گرفتن از بیمار یا کسان او امکان ندارد و تأخیر در عمل، خطر مرگ بیمار را افزایش می‌‌دهد، پزشک ناچار میشود که خود به اقدام مناسب دست زند و عضوی را قطع کند.</a:t>
            </a:r>
          </a:p>
          <a:p>
            <a:endParaRPr lang="fa-IR" dirty="0"/>
          </a:p>
          <a:p>
            <a:endParaRPr lang="en-US" dirty="0">
              <a:solidFill>
                <a:srgbClr val="FF0000"/>
              </a:solidFill>
            </a:endParaRPr>
          </a:p>
        </p:txBody>
      </p:sp>
    </p:spTree>
    <p:extLst>
      <p:ext uri="{BB962C8B-B14F-4D97-AF65-F5344CB8AC3E}">
        <p14:creationId xmlns:p14="http://schemas.microsoft.com/office/powerpoint/2010/main" val="3817122243"/>
      </p:ext>
    </p:extLst>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0345DD-6DE0-4454-AD3F-4A48AED62337}"/>
              </a:ext>
            </a:extLst>
          </p:cNvPr>
          <p:cNvSpPr>
            <a:spLocks noGrp="1"/>
          </p:cNvSpPr>
          <p:nvPr>
            <p:ph type="title"/>
          </p:nvPr>
        </p:nvSpPr>
        <p:spPr/>
        <p:txBody>
          <a:bodyPr/>
          <a:lstStyle/>
          <a:p>
            <a:r>
              <a:rPr lang="fa-IR" dirty="0"/>
              <a:t>پیشینه ی مسئولیت پزشکی در فقه</a:t>
            </a:r>
            <a:endParaRPr lang="en-US" dirty="0"/>
          </a:p>
        </p:txBody>
      </p:sp>
      <p:sp>
        <p:nvSpPr>
          <p:cNvPr id="3" name="Content Placeholder 2">
            <a:extLst>
              <a:ext uri="{FF2B5EF4-FFF2-40B4-BE49-F238E27FC236}">
                <a16:creationId xmlns:a16="http://schemas.microsoft.com/office/drawing/2014/main" id="{1F947D7A-02DC-43D8-B1DD-667DED45D101}"/>
              </a:ext>
            </a:extLst>
          </p:cNvPr>
          <p:cNvSpPr>
            <a:spLocks noGrp="1"/>
          </p:cNvSpPr>
          <p:nvPr>
            <p:ph idx="1"/>
          </p:nvPr>
        </p:nvSpPr>
        <p:spPr/>
        <p:txBody>
          <a:bodyPr/>
          <a:lstStyle/>
          <a:p>
            <a:r>
              <a:rPr lang="fa-IR" dirty="0"/>
              <a:t>ماده های ۴۹۲ و ۴۹۵ قانون مجازات اسلامی شامل موقعیتی است که پزشک به مباشرت یا در اجرای دستورهایی که میدهد </a:t>
            </a:r>
            <a:r>
              <a:rPr lang="fa-IR" dirty="0">
                <a:solidFill>
                  <a:srgbClr val="FF0000"/>
                </a:solidFill>
              </a:rPr>
              <a:t>عضو سالمی را تلف یا ناقص کند</a:t>
            </a:r>
            <a:r>
              <a:rPr lang="fa-IR" dirty="0"/>
              <a:t>؛ ولی هنگامی که نتواند عضو تلف یا ناقص شده را به حالت طبیعی درآورد، در صورتی </a:t>
            </a:r>
            <a:r>
              <a:rPr lang="fa-IR" dirty="0">
                <a:solidFill>
                  <a:srgbClr val="FF0000"/>
                </a:solidFill>
              </a:rPr>
              <a:t>ضامن است </a:t>
            </a:r>
            <a:r>
              <a:rPr lang="fa-IR" dirty="0"/>
              <a:t>که درمان شایسته ای انجام نداده باشد و ثابت شود که نظام علمی و عرفی را رعایت نکرده و خطاکار است. </a:t>
            </a:r>
          </a:p>
          <a:p>
            <a:r>
              <a:rPr lang="fa-IR" dirty="0"/>
              <a:t>به بیان دیگر، در فرض رو به رو شدن با عضو ناقص یا تلف شده، تعهد پزشک ناظر به مواظبت و درمان است. </a:t>
            </a:r>
          </a:p>
          <a:p>
            <a:r>
              <a:rPr lang="fa-IR" dirty="0"/>
              <a:t>پس اگر آن عضو به صورت پیشین باقی بماند، </a:t>
            </a:r>
            <a:r>
              <a:rPr lang="fa-IR" b="1" dirty="0">
                <a:solidFill>
                  <a:srgbClr val="FF0000"/>
                </a:solidFill>
              </a:rPr>
              <a:t>در صورتی مسئولیت دارد </a:t>
            </a:r>
            <a:r>
              <a:rPr lang="fa-IR" dirty="0">
                <a:solidFill>
                  <a:srgbClr val="FF0000"/>
                </a:solidFill>
              </a:rPr>
              <a:t>که ثابت شود امکان درمان در اثر خطای پزشک از بیمار گرفته شده یا خطر به وجود آمده یا شدت یافته باشد</a:t>
            </a:r>
            <a:r>
              <a:rPr lang="fa-IR" dirty="0"/>
              <a:t>؛ زیرا اتلافی رخ نداده و بنا به فرض پزشک تنها در صورت اخیر سبب تلف میشود.</a:t>
            </a:r>
          </a:p>
          <a:p>
            <a:endParaRPr lang="en-US" dirty="0">
              <a:solidFill>
                <a:srgbClr val="FF0000"/>
              </a:solidFill>
            </a:endParaRPr>
          </a:p>
        </p:txBody>
      </p:sp>
    </p:spTree>
    <p:extLst>
      <p:ext uri="{BB962C8B-B14F-4D97-AF65-F5344CB8AC3E}">
        <p14:creationId xmlns:p14="http://schemas.microsoft.com/office/powerpoint/2010/main" val="398723582"/>
      </p:ext>
    </p:extLst>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0345DD-6DE0-4454-AD3F-4A48AED62337}"/>
              </a:ext>
            </a:extLst>
          </p:cNvPr>
          <p:cNvSpPr>
            <a:spLocks noGrp="1"/>
          </p:cNvSpPr>
          <p:nvPr>
            <p:ph type="title"/>
          </p:nvPr>
        </p:nvSpPr>
        <p:spPr/>
        <p:txBody>
          <a:bodyPr/>
          <a:lstStyle/>
          <a:p>
            <a:r>
              <a:rPr lang="fa-IR" dirty="0"/>
              <a:t>پیشینه ی مسئولیت پزشکی در فقه</a:t>
            </a:r>
            <a:endParaRPr lang="en-US" dirty="0"/>
          </a:p>
        </p:txBody>
      </p:sp>
      <p:sp>
        <p:nvSpPr>
          <p:cNvPr id="3" name="Content Placeholder 2">
            <a:extLst>
              <a:ext uri="{FF2B5EF4-FFF2-40B4-BE49-F238E27FC236}">
                <a16:creationId xmlns:a16="http://schemas.microsoft.com/office/drawing/2014/main" id="{1F947D7A-02DC-43D8-B1DD-667DED45D101}"/>
              </a:ext>
            </a:extLst>
          </p:cNvPr>
          <p:cNvSpPr>
            <a:spLocks noGrp="1"/>
          </p:cNvSpPr>
          <p:nvPr>
            <p:ph idx="1"/>
          </p:nvPr>
        </p:nvSpPr>
        <p:spPr/>
        <p:txBody>
          <a:bodyPr/>
          <a:lstStyle/>
          <a:p>
            <a:r>
              <a:rPr lang="fa-IR" dirty="0"/>
              <a:t>بند ج ماده ی ۱۵۸ قانون مجازات نیز به خوبی توجیه میکند؛ زیرا درباره ی اعمالی که </a:t>
            </a:r>
            <a:r>
              <a:rPr lang="fa-IR" dirty="0">
                <a:solidFill>
                  <a:srgbClr val="FF0000"/>
                </a:solidFill>
              </a:rPr>
              <a:t>جرم</a:t>
            </a:r>
            <a:r>
              <a:rPr lang="fa-IR" dirty="0"/>
              <a:t> </a:t>
            </a:r>
            <a:r>
              <a:rPr lang="fa-IR" dirty="0">
                <a:solidFill>
                  <a:srgbClr val="FF0000"/>
                </a:solidFill>
              </a:rPr>
              <a:t>نیست</a:t>
            </a:r>
            <a:r>
              <a:rPr lang="fa-IR" dirty="0"/>
              <a:t> میگوید: "هر نوع عمل جراحی یا </a:t>
            </a:r>
            <a:r>
              <a:rPr lang="fa-IR" dirty="0">
                <a:solidFill>
                  <a:srgbClr val="FF0000"/>
                </a:solidFill>
              </a:rPr>
              <a:t>طبی مشروع </a:t>
            </a:r>
            <a:r>
              <a:rPr lang="fa-IR" dirty="0"/>
              <a:t>که با رضایت شخص یا اولیا یا سرپرستان یا نمایندگان قانونی آنها و رعایت موازین فنی و علمی و نظامات دولتی انجام شود. در موارد فوری اخذ رضایت ضروری نخواهد بود".</a:t>
            </a:r>
            <a:endParaRPr lang="en-US" dirty="0">
              <a:solidFill>
                <a:srgbClr val="FF0000"/>
              </a:solidFill>
            </a:endParaRPr>
          </a:p>
        </p:txBody>
      </p:sp>
    </p:spTree>
    <p:extLst>
      <p:ext uri="{BB962C8B-B14F-4D97-AF65-F5344CB8AC3E}">
        <p14:creationId xmlns:p14="http://schemas.microsoft.com/office/powerpoint/2010/main" val="162276945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327252-978A-45EA-8F38-348B2EC25656}"/>
              </a:ext>
            </a:extLst>
          </p:cNvPr>
          <p:cNvSpPr>
            <a:spLocks noGrp="1"/>
          </p:cNvSpPr>
          <p:nvPr>
            <p:ph type="title"/>
          </p:nvPr>
        </p:nvSpPr>
        <p:spPr>
          <a:xfrm>
            <a:off x="838200" y="365126"/>
            <a:ext cx="10515600" cy="751294"/>
          </a:xfrm>
        </p:spPr>
        <p:txBody>
          <a:bodyPr/>
          <a:lstStyle/>
          <a:p>
            <a:r>
              <a:rPr lang="fa-IR" dirty="0"/>
              <a:t>شاخه های حقوق </a:t>
            </a:r>
            <a:endParaRPr lang="en-US" dirty="0"/>
          </a:p>
        </p:txBody>
      </p:sp>
      <p:graphicFrame>
        <p:nvGraphicFramePr>
          <p:cNvPr id="4" name="Content Placeholder 3">
            <a:extLst>
              <a:ext uri="{FF2B5EF4-FFF2-40B4-BE49-F238E27FC236}">
                <a16:creationId xmlns:a16="http://schemas.microsoft.com/office/drawing/2014/main" id="{E4B512A0-4B72-45E8-A45B-FD07844F5F23}"/>
              </a:ext>
            </a:extLst>
          </p:cNvPr>
          <p:cNvGraphicFramePr>
            <a:graphicFrameLocks noGrp="1"/>
          </p:cNvGraphicFramePr>
          <p:nvPr>
            <p:ph idx="1"/>
            <p:extLst>
              <p:ext uri="{D42A27DB-BD31-4B8C-83A1-F6EECF244321}">
                <p14:modId xmlns:p14="http://schemas.microsoft.com/office/powerpoint/2010/main" val="2679913858"/>
              </p:ext>
            </p:extLst>
          </p:nvPr>
        </p:nvGraphicFramePr>
        <p:xfrm>
          <a:off x="838200" y="1116420"/>
          <a:ext cx="10421679" cy="506054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03199321"/>
      </p:ext>
    </p:extLst>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0345DD-6DE0-4454-AD3F-4A48AED62337}"/>
              </a:ext>
            </a:extLst>
          </p:cNvPr>
          <p:cNvSpPr>
            <a:spLocks noGrp="1"/>
          </p:cNvSpPr>
          <p:nvPr>
            <p:ph type="title"/>
          </p:nvPr>
        </p:nvSpPr>
        <p:spPr/>
        <p:txBody>
          <a:bodyPr/>
          <a:lstStyle/>
          <a:p>
            <a:r>
              <a:rPr lang="fa-IR" dirty="0"/>
              <a:t>پیشینه ی مسئولیت پزشکی در فقه</a:t>
            </a:r>
            <a:endParaRPr lang="en-US" dirty="0"/>
          </a:p>
        </p:txBody>
      </p:sp>
      <p:sp>
        <p:nvSpPr>
          <p:cNvPr id="3" name="Content Placeholder 2">
            <a:extLst>
              <a:ext uri="{FF2B5EF4-FFF2-40B4-BE49-F238E27FC236}">
                <a16:creationId xmlns:a16="http://schemas.microsoft.com/office/drawing/2014/main" id="{1F947D7A-02DC-43D8-B1DD-667DED45D101}"/>
              </a:ext>
            </a:extLst>
          </p:cNvPr>
          <p:cNvSpPr>
            <a:spLocks noGrp="1"/>
          </p:cNvSpPr>
          <p:nvPr>
            <p:ph idx="1"/>
          </p:nvPr>
        </p:nvSpPr>
        <p:spPr/>
        <p:txBody>
          <a:bodyPr/>
          <a:lstStyle/>
          <a:p>
            <a:r>
              <a:rPr lang="fa-IR" dirty="0">
                <a:solidFill>
                  <a:srgbClr val="FF0000"/>
                </a:solidFill>
              </a:rPr>
              <a:t>معنی جرم نبودن این است که دیه هم ندارد</a:t>
            </a:r>
            <a:r>
              <a:rPr lang="fa-IR" dirty="0"/>
              <a:t>.</a:t>
            </a:r>
          </a:p>
          <a:p>
            <a:r>
              <a:rPr lang="fa-IR" dirty="0"/>
              <a:t> البته دیه تنها، مجازات نیست و اماره ی وجود خسارت هم است. </a:t>
            </a:r>
          </a:p>
          <a:p>
            <a:r>
              <a:rPr lang="fa-IR" dirty="0"/>
              <a:t>احتمال دارد در جهت مخالف گفته شود که ماده ی ۱۵۸ ناظر به عمل جراح است نه نقص عضو ناشی از آن؛ یعنی از ماده ی ۱۵۸ بیش از این برنمی آید که قانون، عمل جراحی را جرم نمی داند؛ ولی اگر از این عمل خسارتی به بار آید و نقصی در اعضای بدن ایجاد شود، ماده ی ۴۹۵ حکومت می کند.</a:t>
            </a:r>
          </a:p>
          <a:p>
            <a:r>
              <a:rPr lang="fa-IR" dirty="0"/>
              <a:t>هیچ مانعی ندارد که اتلافی، جرم نباشد و سبب ضمان هم بشود. با وجود این حذف مجازات دست کم </a:t>
            </a:r>
            <a:r>
              <a:rPr lang="fa-IR" dirty="0">
                <a:solidFill>
                  <a:srgbClr val="FF0000"/>
                </a:solidFill>
              </a:rPr>
              <a:t>تمایل قانونگذار را به حمایت از پزشکی که موازین علمی را رعایت کرده نشان میدهد</a:t>
            </a:r>
            <a:r>
              <a:rPr lang="fa-IR" dirty="0"/>
              <a:t>.</a:t>
            </a:r>
            <a:endParaRPr lang="en-US" dirty="0">
              <a:solidFill>
                <a:srgbClr val="FF0000"/>
              </a:solidFill>
            </a:endParaRPr>
          </a:p>
        </p:txBody>
      </p:sp>
    </p:spTree>
    <p:extLst>
      <p:ext uri="{BB962C8B-B14F-4D97-AF65-F5344CB8AC3E}">
        <p14:creationId xmlns:p14="http://schemas.microsoft.com/office/powerpoint/2010/main" val="2672610115"/>
      </p:ext>
    </p:extLst>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478E76-B7A0-4DBE-8F70-C230ED1B7DCB}"/>
              </a:ext>
            </a:extLst>
          </p:cNvPr>
          <p:cNvSpPr>
            <a:spLocks noGrp="1"/>
          </p:cNvSpPr>
          <p:nvPr>
            <p:ph type="title"/>
          </p:nvPr>
        </p:nvSpPr>
        <p:spPr/>
        <p:txBody>
          <a:bodyPr/>
          <a:lstStyle/>
          <a:p>
            <a:r>
              <a:rPr lang="fa-IR" dirty="0"/>
              <a:t>تحصیل برائت</a:t>
            </a:r>
            <a:endParaRPr lang="en-US" dirty="0"/>
          </a:p>
        </p:txBody>
      </p:sp>
      <p:sp>
        <p:nvSpPr>
          <p:cNvPr id="3" name="Content Placeholder 2">
            <a:extLst>
              <a:ext uri="{FF2B5EF4-FFF2-40B4-BE49-F238E27FC236}">
                <a16:creationId xmlns:a16="http://schemas.microsoft.com/office/drawing/2014/main" id="{E14DDFF9-8448-4DE8-B435-72A01930C99E}"/>
              </a:ext>
            </a:extLst>
          </p:cNvPr>
          <p:cNvSpPr>
            <a:spLocks noGrp="1"/>
          </p:cNvSpPr>
          <p:nvPr>
            <p:ph idx="1"/>
          </p:nvPr>
        </p:nvSpPr>
        <p:spPr/>
        <p:txBody>
          <a:bodyPr/>
          <a:lstStyle/>
          <a:p>
            <a:r>
              <a:rPr lang="fa-IR" dirty="0"/>
              <a:t>رضایت بیمار در پذیرش شرط برائت در صورتی نافذ است که </a:t>
            </a:r>
            <a:r>
              <a:rPr lang="fa-IR" dirty="0">
                <a:solidFill>
                  <a:srgbClr val="FF0000"/>
                </a:solidFill>
              </a:rPr>
              <a:t>آگاهیهای لازم </a:t>
            </a:r>
            <a:r>
              <a:rPr lang="fa-IR" dirty="0"/>
              <a:t>درباره ی پیامدهای درمان یا جراحی </a:t>
            </a:r>
            <a:r>
              <a:rPr lang="fa-IR" dirty="0">
                <a:solidFill>
                  <a:srgbClr val="FF0000"/>
                </a:solidFill>
              </a:rPr>
              <a:t>به او داده شده باشد </a:t>
            </a:r>
            <a:r>
              <a:rPr lang="fa-IR" dirty="0"/>
              <a:t>و او بتواند </a:t>
            </a:r>
            <a:r>
              <a:rPr lang="fa-IR" dirty="0">
                <a:solidFill>
                  <a:srgbClr val="FF0000"/>
                </a:solidFill>
              </a:rPr>
              <a:t>با آگاهی و اختیار خطر را بپذیرد</a:t>
            </a:r>
            <a:r>
              <a:rPr lang="fa-IR" dirty="0"/>
              <a:t>. </a:t>
            </a:r>
          </a:p>
          <a:p>
            <a:r>
              <a:rPr lang="fa-IR" dirty="0"/>
              <a:t>موضوع </a:t>
            </a:r>
            <a:r>
              <a:rPr lang="fa-IR" b="1" dirty="0">
                <a:solidFill>
                  <a:srgbClr val="FF0000"/>
                </a:solidFill>
              </a:rPr>
              <a:t>برائت باید </a:t>
            </a:r>
            <a:r>
              <a:rPr lang="fa-IR" dirty="0"/>
              <a:t>روشن و معین باشد و بیمار بداند که موضوع اذن یا انشای او چیست؟ همچنین، هرگونه تدلیس و تقلب و سوءاستفاده از اعتماد بیمار اثر شرط را از بین می برد.</a:t>
            </a:r>
          </a:p>
          <a:p>
            <a:endParaRPr lang="fa-IR" dirty="0"/>
          </a:p>
          <a:p>
            <a:r>
              <a:rPr lang="fa-IR" dirty="0"/>
              <a:t>شرط برائت در این زمینه نوعی شرط عدم مسئولیت است؛ پس، درباره ی </a:t>
            </a:r>
            <a:r>
              <a:rPr lang="fa-IR" dirty="0">
                <a:solidFill>
                  <a:srgbClr val="FF0000"/>
                </a:solidFill>
              </a:rPr>
              <a:t>اضرار عمدی </a:t>
            </a:r>
            <a:r>
              <a:rPr lang="fa-IR" dirty="0"/>
              <a:t>یا آنچه در حکم عمد است ( مانند جاگذاشتن چاقوی جراحی در شکم بیمار یا عمل جراحی در حال مستی) بر خلاف نظم عمومی و بی اثر است.</a:t>
            </a:r>
            <a:endParaRPr lang="en-US" dirty="0"/>
          </a:p>
        </p:txBody>
      </p:sp>
    </p:spTree>
    <p:extLst>
      <p:ext uri="{BB962C8B-B14F-4D97-AF65-F5344CB8AC3E}">
        <p14:creationId xmlns:p14="http://schemas.microsoft.com/office/powerpoint/2010/main" val="4096701724"/>
      </p:ext>
    </p:extLst>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478E76-B7A0-4DBE-8F70-C230ED1B7DCB}"/>
              </a:ext>
            </a:extLst>
          </p:cNvPr>
          <p:cNvSpPr>
            <a:spLocks noGrp="1"/>
          </p:cNvSpPr>
          <p:nvPr>
            <p:ph type="title"/>
          </p:nvPr>
        </p:nvSpPr>
        <p:spPr/>
        <p:txBody>
          <a:bodyPr/>
          <a:lstStyle/>
          <a:p>
            <a:r>
              <a:rPr lang="fa-IR" dirty="0"/>
              <a:t>تحصیل برائت</a:t>
            </a:r>
            <a:endParaRPr lang="en-US" dirty="0"/>
          </a:p>
        </p:txBody>
      </p:sp>
      <p:sp>
        <p:nvSpPr>
          <p:cNvPr id="3" name="Content Placeholder 2">
            <a:extLst>
              <a:ext uri="{FF2B5EF4-FFF2-40B4-BE49-F238E27FC236}">
                <a16:creationId xmlns:a16="http://schemas.microsoft.com/office/drawing/2014/main" id="{E14DDFF9-8448-4DE8-B435-72A01930C99E}"/>
              </a:ext>
            </a:extLst>
          </p:cNvPr>
          <p:cNvSpPr>
            <a:spLocks noGrp="1"/>
          </p:cNvSpPr>
          <p:nvPr>
            <p:ph idx="1"/>
          </p:nvPr>
        </p:nvSpPr>
        <p:spPr>
          <a:xfrm>
            <a:off x="838200" y="2290193"/>
            <a:ext cx="10515600" cy="3886769"/>
          </a:xfrm>
        </p:spPr>
        <p:txBody>
          <a:bodyPr/>
          <a:lstStyle/>
          <a:p>
            <a:r>
              <a:rPr lang="fa-IR" dirty="0"/>
              <a:t>تحصیل برائت تنها برای اعمالی مؤثر است که </a:t>
            </a:r>
            <a:r>
              <a:rPr lang="fa-IR" dirty="0">
                <a:solidFill>
                  <a:srgbClr val="FF0000"/>
                </a:solidFill>
              </a:rPr>
              <a:t>برای بیمار مفید </a:t>
            </a:r>
            <a:r>
              <a:rPr lang="fa-IR" dirty="0"/>
              <a:t>است و به همین هدف انجام می شود.</a:t>
            </a:r>
          </a:p>
          <a:p>
            <a:r>
              <a:rPr lang="fa-IR" dirty="0"/>
              <a:t>پزشک نمیتواند برای اعمال </a:t>
            </a:r>
            <a:r>
              <a:rPr lang="fa-IR" dirty="0">
                <a:solidFill>
                  <a:srgbClr val="FF0000"/>
                </a:solidFill>
              </a:rPr>
              <a:t>غیرمفید یا خطرناک </a:t>
            </a:r>
            <a:r>
              <a:rPr lang="fa-IR" dirty="0"/>
              <a:t>از بیمار رضایت بگیرد، هر چند که به منظور پیشرفت تحقیقات علمی باشد. </a:t>
            </a:r>
          </a:p>
          <a:p>
            <a:r>
              <a:rPr lang="fa-IR" dirty="0"/>
              <a:t>نهایتا همه ی اعمال و دستورهای پزشک باید منطبق بر موازین علمی و دانش پزشکی باشد و در این صورت برائت عملاً رنگ می بازد.</a:t>
            </a:r>
            <a:endParaRPr lang="en-US" dirty="0"/>
          </a:p>
        </p:txBody>
      </p:sp>
    </p:spTree>
    <p:extLst>
      <p:ext uri="{BB962C8B-B14F-4D97-AF65-F5344CB8AC3E}">
        <p14:creationId xmlns:p14="http://schemas.microsoft.com/office/powerpoint/2010/main" val="1925678874"/>
      </p:ext>
    </p:extLst>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7698B9-579D-4670-9B46-224DD9B51DDD}"/>
              </a:ext>
            </a:extLst>
          </p:cNvPr>
          <p:cNvSpPr>
            <a:spLocks noGrp="1"/>
          </p:cNvSpPr>
          <p:nvPr>
            <p:ph type="title"/>
          </p:nvPr>
        </p:nvSpPr>
        <p:spPr/>
        <p:txBody>
          <a:bodyPr/>
          <a:lstStyle/>
          <a:p>
            <a:r>
              <a:rPr lang="fa-IR" dirty="0"/>
              <a:t>نتیجه؛ فرض ضمان</a:t>
            </a:r>
            <a:endParaRPr lang="en-US" dirty="0"/>
          </a:p>
        </p:txBody>
      </p:sp>
      <p:sp>
        <p:nvSpPr>
          <p:cNvPr id="3" name="Content Placeholder 2">
            <a:extLst>
              <a:ext uri="{FF2B5EF4-FFF2-40B4-BE49-F238E27FC236}">
                <a16:creationId xmlns:a16="http://schemas.microsoft.com/office/drawing/2014/main" id="{D863AC8B-D52C-4A5C-AED4-8D92AFEA9C6E}"/>
              </a:ext>
            </a:extLst>
          </p:cNvPr>
          <p:cNvSpPr>
            <a:spLocks noGrp="1"/>
          </p:cNvSpPr>
          <p:nvPr>
            <p:ph idx="1"/>
          </p:nvPr>
        </p:nvSpPr>
        <p:spPr/>
        <p:txBody>
          <a:bodyPr/>
          <a:lstStyle/>
          <a:p>
            <a:pPr marL="0" indent="0">
              <a:buNone/>
            </a:pPr>
            <a:r>
              <a:rPr lang="fa-IR" b="1" dirty="0">
                <a:solidFill>
                  <a:srgbClr val="FF0000"/>
                </a:solidFill>
              </a:rPr>
              <a:t>نکات</a:t>
            </a:r>
          </a:p>
          <a:p>
            <a:r>
              <a:rPr lang="fa-IR" dirty="0"/>
              <a:t>در حقوق مسئولیت پزشکی ناشی از تضمین سلامت بیمار نیست.</a:t>
            </a:r>
          </a:p>
          <a:p>
            <a:r>
              <a:rPr lang="fa-IR" dirty="0"/>
              <a:t>باید </a:t>
            </a:r>
            <a:r>
              <a:rPr lang="fa-IR" dirty="0">
                <a:solidFill>
                  <a:srgbClr val="FF0000"/>
                </a:solidFill>
              </a:rPr>
              <a:t>رابطه ی میان فعل پزشک و اتلاف </a:t>
            </a:r>
            <a:r>
              <a:rPr lang="fa-IR" dirty="0"/>
              <a:t>احراز شود تا بتوان او را مسئول شناخت.</a:t>
            </a:r>
          </a:p>
          <a:p>
            <a:r>
              <a:rPr lang="fa-IR" dirty="0"/>
              <a:t>اگر اثبات شود که پزشک، عامل اجرای قوانین پزشکی بر مبنای وظیفه ی شغلی خود بوده است، </a:t>
            </a:r>
            <a:r>
              <a:rPr lang="fa-IR" dirty="0">
                <a:solidFill>
                  <a:srgbClr val="FF0000"/>
                </a:solidFill>
              </a:rPr>
              <a:t>نباید</a:t>
            </a:r>
            <a:r>
              <a:rPr lang="fa-IR" dirty="0"/>
              <a:t> او را ضامن پیامدهای احتمالی درمان دانست.</a:t>
            </a:r>
          </a:p>
          <a:p>
            <a:endParaRPr lang="fa-IR" dirty="0"/>
          </a:p>
          <a:p>
            <a:r>
              <a:rPr lang="fa-IR" b="1" dirty="0">
                <a:solidFill>
                  <a:srgbClr val="FF0000"/>
                </a:solidFill>
              </a:rPr>
              <a:t>نتیجه: </a:t>
            </a:r>
            <a:r>
              <a:rPr lang="fa-IR" dirty="0"/>
              <a:t>پزشک ضامن خسارات است، </a:t>
            </a:r>
            <a:r>
              <a:rPr lang="fa-IR" dirty="0">
                <a:solidFill>
                  <a:srgbClr val="FF0000"/>
                </a:solidFill>
              </a:rPr>
              <a:t>مگر اینکه </a:t>
            </a:r>
            <a:r>
              <a:rPr lang="fa-IR" dirty="0"/>
              <a:t>ثابت شود آنچه به بار آمده نتیجه ی نقص علم است نه اجرای نادرست آنچه به پزشک مربوط می شود.</a:t>
            </a:r>
          </a:p>
        </p:txBody>
      </p:sp>
    </p:spTree>
    <p:extLst>
      <p:ext uri="{BB962C8B-B14F-4D97-AF65-F5344CB8AC3E}">
        <p14:creationId xmlns:p14="http://schemas.microsoft.com/office/powerpoint/2010/main" val="3777220935"/>
      </p:ext>
    </p:extLst>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6AC971-D23E-4A34-B4E3-ADCCE6F23042}"/>
              </a:ext>
            </a:extLst>
          </p:cNvPr>
          <p:cNvSpPr>
            <a:spLocks noGrp="1"/>
          </p:cNvSpPr>
          <p:nvPr>
            <p:ph type="title"/>
          </p:nvPr>
        </p:nvSpPr>
        <p:spPr/>
        <p:txBody>
          <a:bodyPr/>
          <a:lstStyle/>
          <a:p>
            <a:endParaRPr lang="en-US"/>
          </a:p>
        </p:txBody>
      </p:sp>
      <p:graphicFrame>
        <p:nvGraphicFramePr>
          <p:cNvPr id="4" name="Content Placeholder 3">
            <a:extLst>
              <a:ext uri="{FF2B5EF4-FFF2-40B4-BE49-F238E27FC236}">
                <a16:creationId xmlns:a16="http://schemas.microsoft.com/office/drawing/2014/main" id="{AB082D49-90C3-43C3-96FA-01303EC9D7B1}"/>
              </a:ext>
            </a:extLst>
          </p:cNvPr>
          <p:cNvGraphicFramePr>
            <a:graphicFrameLocks noGrp="1"/>
          </p:cNvGraphicFramePr>
          <p:nvPr>
            <p:ph idx="1"/>
            <p:extLst>
              <p:ext uri="{D42A27DB-BD31-4B8C-83A1-F6EECF244321}">
                <p14:modId xmlns:p14="http://schemas.microsoft.com/office/powerpoint/2010/main" val="3493339007"/>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870718355"/>
      </p:ext>
    </p:extLst>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7698B9-579D-4670-9B46-224DD9B51DDD}"/>
              </a:ext>
            </a:extLst>
          </p:cNvPr>
          <p:cNvSpPr>
            <a:spLocks noGrp="1"/>
          </p:cNvSpPr>
          <p:nvPr>
            <p:ph type="title"/>
          </p:nvPr>
        </p:nvSpPr>
        <p:spPr/>
        <p:txBody>
          <a:bodyPr/>
          <a:lstStyle/>
          <a:p>
            <a:r>
              <a:rPr lang="fa-IR" dirty="0"/>
              <a:t>نتیجه؛ فرض ضمان</a:t>
            </a:r>
            <a:br>
              <a:rPr lang="fa-IR" dirty="0"/>
            </a:br>
            <a:r>
              <a:rPr lang="fa-IR" sz="2400" dirty="0">
                <a:solidFill>
                  <a:srgbClr val="FF0000"/>
                </a:solidFill>
              </a:rPr>
              <a:t>معیار برائت</a:t>
            </a:r>
            <a:endParaRPr lang="en-US" dirty="0">
              <a:solidFill>
                <a:srgbClr val="FF0000"/>
              </a:solidFill>
            </a:endParaRPr>
          </a:p>
        </p:txBody>
      </p:sp>
      <p:sp>
        <p:nvSpPr>
          <p:cNvPr id="3" name="Content Placeholder 2">
            <a:extLst>
              <a:ext uri="{FF2B5EF4-FFF2-40B4-BE49-F238E27FC236}">
                <a16:creationId xmlns:a16="http://schemas.microsoft.com/office/drawing/2014/main" id="{D863AC8B-D52C-4A5C-AED4-8D92AFEA9C6E}"/>
              </a:ext>
            </a:extLst>
          </p:cNvPr>
          <p:cNvSpPr>
            <a:spLocks noGrp="1"/>
          </p:cNvSpPr>
          <p:nvPr>
            <p:ph idx="1"/>
          </p:nvPr>
        </p:nvSpPr>
        <p:spPr/>
        <p:txBody>
          <a:bodyPr/>
          <a:lstStyle/>
          <a:p>
            <a:pPr marL="0" indent="0">
              <a:buNone/>
            </a:pPr>
            <a:r>
              <a:rPr lang="fa-IR" b="1" dirty="0">
                <a:solidFill>
                  <a:srgbClr val="FF0000"/>
                </a:solidFill>
              </a:rPr>
              <a:t>نکات</a:t>
            </a:r>
          </a:p>
          <a:p>
            <a:r>
              <a:rPr lang="fa-IR" dirty="0"/>
              <a:t>معیار برائت پزشک در زمینه ی اجرای درست و قواعد پزشکی، </a:t>
            </a:r>
            <a:r>
              <a:rPr lang="fa-IR" dirty="0">
                <a:solidFill>
                  <a:srgbClr val="FF0000"/>
                </a:solidFill>
              </a:rPr>
              <a:t>اجرای فنون شایع و متعارف </a:t>
            </a:r>
            <a:r>
              <a:rPr lang="fa-IR" dirty="0"/>
              <a:t>آن است.</a:t>
            </a:r>
          </a:p>
          <a:p>
            <a:r>
              <a:rPr lang="fa-IR" dirty="0"/>
              <a:t>پیروی از شیوه ی </a:t>
            </a:r>
            <a:r>
              <a:rPr lang="fa-IR" dirty="0">
                <a:solidFill>
                  <a:srgbClr val="FF0000"/>
                </a:solidFill>
              </a:rPr>
              <a:t>درمان محلی و متداول </a:t>
            </a:r>
            <a:r>
              <a:rPr lang="fa-IR" dirty="0"/>
              <a:t>نزد پزشکان، او را از مسئولیت می رهاند و حتی پیروی از </a:t>
            </a:r>
            <a:r>
              <a:rPr lang="fa-IR" dirty="0">
                <a:solidFill>
                  <a:srgbClr val="FF0000"/>
                </a:solidFill>
              </a:rPr>
              <a:t>شیوه ی چند پزشک حاذق و ماهر و مشهور </a:t>
            </a:r>
            <a:r>
              <a:rPr lang="fa-IR" dirty="0"/>
              <a:t>کافی است.</a:t>
            </a:r>
          </a:p>
          <a:p>
            <a:endParaRPr lang="fa-IR" dirty="0"/>
          </a:p>
          <a:p>
            <a:r>
              <a:rPr lang="fa-IR" dirty="0"/>
              <a:t>اثر مهم شرط برائت در پیمان درمان این است که پزشک را از ضمان مفروض در قانون معاف می کند و در صورتی مسئول قرار می گیرد که زیاندیده بتواند </a:t>
            </a:r>
            <a:r>
              <a:rPr lang="fa-IR" dirty="0">
                <a:solidFill>
                  <a:srgbClr val="FF0000"/>
                </a:solidFill>
              </a:rPr>
              <a:t>تقصیر نامتعارف و اغماض ناپذیر پزشک</a:t>
            </a:r>
            <a:r>
              <a:rPr lang="fa-IR" dirty="0"/>
              <a:t> را در اعمال قواعد اثبات کند.</a:t>
            </a:r>
          </a:p>
        </p:txBody>
      </p:sp>
    </p:spTree>
    <p:extLst>
      <p:ext uri="{BB962C8B-B14F-4D97-AF65-F5344CB8AC3E}">
        <p14:creationId xmlns:p14="http://schemas.microsoft.com/office/powerpoint/2010/main" val="1871236682"/>
      </p:ext>
    </p:extLst>
  </p:cSld>
  <p:clrMapOvr>
    <a:masterClrMapping/>
  </p:clrMapOvr>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F3945D-8BDD-484E-95CE-9EC23E44DC4A}"/>
              </a:ext>
            </a:extLst>
          </p:cNvPr>
          <p:cNvSpPr>
            <a:spLocks noGrp="1"/>
          </p:cNvSpPr>
          <p:nvPr>
            <p:ph type="title"/>
          </p:nvPr>
        </p:nvSpPr>
        <p:spPr/>
        <p:txBody>
          <a:bodyPr/>
          <a:lstStyle/>
          <a:p>
            <a:r>
              <a:rPr lang="fa-IR" dirty="0"/>
              <a:t>مبنای مسئولیت</a:t>
            </a:r>
            <a:endParaRPr lang="en-US" dirty="0"/>
          </a:p>
        </p:txBody>
      </p:sp>
      <p:sp>
        <p:nvSpPr>
          <p:cNvPr id="3" name="Content Placeholder 2">
            <a:extLst>
              <a:ext uri="{FF2B5EF4-FFF2-40B4-BE49-F238E27FC236}">
                <a16:creationId xmlns:a16="http://schemas.microsoft.com/office/drawing/2014/main" id="{82F33B98-8D8D-4E2F-9D5A-DADA42DC68EE}"/>
              </a:ext>
            </a:extLst>
          </p:cNvPr>
          <p:cNvSpPr>
            <a:spLocks noGrp="1"/>
          </p:cNvSpPr>
          <p:nvPr>
            <p:ph idx="1"/>
          </p:nvPr>
        </p:nvSpPr>
        <p:spPr>
          <a:xfrm>
            <a:off x="838200" y="2659309"/>
            <a:ext cx="10515600" cy="3517653"/>
          </a:xfrm>
        </p:spPr>
        <p:txBody>
          <a:bodyPr/>
          <a:lstStyle/>
          <a:p>
            <a:r>
              <a:rPr lang="fa-IR" b="1" dirty="0">
                <a:solidFill>
                  <a:srgbClr val="FF0000"/>
                </a:solidFill>
              </a:rPr>
              <a:t>خطای پزشک </a:t>
            </a:r>
            <a:r>
              <a:rPr lang="fa-IR" dirty="0"/>
              <a:t>در واقع خطری را ایجاد می کند که احتمال دارد به ورود ضرر منتهی شود.</a:t>
            </a:r>
          </a:p>
          <a:p>
            <a:endParaRPr lang="en-US" dirty="0"/>
          </a:p>
        </p:txBody>
      </p:sp>
    </p:spTree>
    <p:extLst>
      <p:ext uri="{BB962C8B-B14F-4D97-AF65-F5344CB8AC3E}">
        <p14:creationId xmlns:p14="http://schemas.microsoft.com/office/powerpoint/2010/main" val="2553484327"/>
      </p:ext>
    </p:extLst>
  </p:cSld>
  <p:clrMapOvr>
    <a:masterClrMapping/>
  </p:clrMapOvr>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8F5FC7-9CBC-47C7-86B5-BDF3D3B1B3FB}"/>
              </a:ext>
            </a:extLst>
          </p:cNvPr>
          <p:cNvSpPr>
            <a:spLocks noGrp="1"/>
          </p:cNvSpPr>
          <p:nvPr>
            <p:ph type="title"/>
          </p:nvPr>
        </p:nvSpPr>
        <p:spPr/>
        <p:txBody>
          <a:bodyPr/>
          <a:lstStyle/>
          <a:p>
            <a:r>
              <a:rPr lang="fa-IR" dirty="0"/>
              <a:t>خطای پزشک</a:t>
            </a:r>
            <a:endParaRPr lang="en-US" dirty="0"/>
          </a:p>
        </p:txBody>
      </p:sp>
      <p:graphicFrame>
        <p:nvGraphicFramePr>
          <p:cNvPr id="5" name="Content Placeholder 4">
            <a:extLst>
              <a:ext uri="{FF2B5EF4-FFF2-40B4-BE49-F238E27FC236}">
                <a16:creationId xmlns:a16="http://schemas.microsoft.com/office/drawing/2014/main" id="{2A1A8845-99C2-4CAC-9D7D-6EF7FAC6A1C2}"/>
              </a:ext>
            </a:extLst>
          </p:cNvPr>
          <p:cNvGraphicFramePr>
            <a:graphicFrameLocks noGrp="1"/>
          </p:cNvGraphicFramePr>
          <p:nvPr>
            <p:ph idx="1"/>
            <p:extLst>
              <p:ext uri="{D42A27DB-BD31-4B8C-83A1-F6EECF244321}">
                <p14:modId xmlns:p14="http://schemas.microsoft.com/office/powerpoint/2010/main" val="181006423"/>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904156740"/>
      </p:ext>
    </p:extLst>
  </p:cSld>
  <p:clrMapOvr>
    <a:masterClrMapping/>
  </p:clrMapOvr>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DD9EA9-1C9D-4A7D-B412-DED26EF38740}"/>
              </a:ext>
            </a:extLst>
          </p:cNvPr>
          <p:cNvSpPr>
            <a:spLocks noGrp="1"/>
          </p:cNvSpPr>
          <p:nvPr>
            <p:ph type="title"/>
          </p:nvPr>
        </p:nvSpPr>
        <p:spPr/>
        <p:txBody>
          <a:bodyPr>
            <a:normAutofit/>
          </a:bodyPr>
          <a:lstStyle/>
          <a:p>
            <a:r>
              <a:rPr lang="fa-IR" sz="4800" dirty="0"/>
              <a:t>مسئولیت کیفری پزشک</a:t>
            </a:r>
            <a:endParaRPr lang="en-US" sz="4800" dirty="0"/>
          </a:p>
        </p:txBody>
      </p:sp>
      <p:sp>
        <p:nvSpPr>
          <p:cNvPr id="3" name="Content Placeholder 2">
            <a:extLst>
              <a:ext uri="{FF2B5EF4-FFF2-40B4-BE49-F238E27FC236}">
                <a16:creationId xmlns:a16="http://schemas.microsoft.com/office/drawing/2014/main" id="{25F2A69D-97F4-4F76-98DE-58ED8969ADB7}"/>
              </a:ext>
            </a:extLst>
          </p:cNvPr>
          <p:cNvSpPr>
            <a:spLocks noGrp="1"/>
          </p:cNvSpPr>
          <p:nvPr>
            <p:ph idx="1"/>
          </p:nvPr>
        </p:nvSpPr>
        <p:spPr>
          <a:xfrm>
            <a:off x="838200" y="1690688"/>
            <a:ext cx="10515600" cy="4486275"/>
          </a:xfrm>
        </p:spPr>
        <p:txBody>
          <a:bodyPr>
            <a:normAutofit/>
          </a:bodyPr>
          <a:lstStyle/>
          <a:p>
            <a:r>
              <a:rPr lang="fa-IR" sz="3300" dirty="0"/>
              <a:t>مسئولیت کیفری مبتنی </a:t>
            </a:r>
            <a:r>
              <a:rPr lang="fa-IR" sz="3300" dirty="0">
                <a:solidFill>
                  <a:srgbClr val="FF0000"/>
                </a:solidFill>
              </a:rPr>
              <a:t>بر قصد و سوءنیت </a:t>
            </a:r>
            <a:r>
              <a:rPr lang="fa-IR" sz="3300" dirty="0"/>
              <a:t>است.</a:t>
            </a:r>
          </a:p>
          <a:p>
            <a:r>
              <a:rPr lang="fa-IR" sz="3300" dirty="0"/>
              <a:t> در صورتی فاعل فعل زیانبار مجازات می شود که فعل او </a:t>
            </a:r>
            <a:r>
              <a:rPr lang="fa-IR" sz="3300" dirty="0">
                <a:solidFill>
                  <a:srgbClr val="FF0000"/>
                </a:solidFill>
              </a:rPr>
              <a:t>جرم</a:t>
            </a:r>
            <a:r>
              <a:rPr lang="fa-IR" sz="3300" dirty="0"/>
              <a:t> تلقی شود.</a:t>
            </a:r>
          </a:p>
          <a:p>
            <a:r>
              <a:rPr lang="fa-IR" sz="3300" dirty="0"/>
              <a:t> هنگامی یک عمل </a:t>
            </a:r>
            <a:r>
              <a:rPr lang="fa-IR" sz="3300" dirty="0">
                <a:solidFill>
                  <a:srgbClr val="FF0000"/>
                </a:solidFill>
              </a:rPr>
              <a:t>جرم</a:t>
            </a:r>
            <a:r>
              <a:rPr lang="fa-IR" sz="3300" dirty="0"/>
              <a:t> تلقی می شود که دارای </a:t>
            </a:r>
            <a:r>
              <a:rPr lang="fa-IR" sz="3300" dirty="0">
                <a:solidFill>
                  <a:srgbClr val="FF0000"/>
                </a:solidFill>
              </a:rPr>
              <a:t>عنصر معنوی </a:t>
            </a:r>
            <a:r>
              <a:rPr lang="fa-IR" sz="3300" dirty="0"/>
              <a:t>( سوءنیت عام و سوءنیت خاص) </a:t>
            </a:r>
            <a:r>
              <a:rPr lang="fa-IR" sz="3300" dirty="0">
                <a:solidFill>
                  <a:srgbClr val="FF0000"/>
                </a:solidFill>
              </a:rPr>
              <a:t>و عنصر مادی </a:t>
            </a:r>
            <a:r>
              <a:rPr lang="fa-IR" sz="3300" dirty="0"/>
              <a:t>باشد.</a:t>
            </a:r>
          </a:p>
          <a:p>
            <a:r>
              <a:rPr lang="fa-IR" sz="3300" dirty="0"/>
              <a:t> علاوه براین، </a:t>
            </a:r>
            <a:r>
              <a:rPr lang="fa-IR" sz="3300" dirty="0">
                <a:solidFill>
                  <a:srgbClr val="FF0000"/>
                </a:solidFill>
              </a:rPr>
              <a:t>قانون</a:t>
            </a:r>
            <a:r>
              <a:rPr lang="fa-IR" sz="3300" dirty="0"/>
              <a:t> نیز باید آن عمل را جرم و مستوجب مجازات بداند.</a:t>
            </a:r>
          </a:p>
          <a:p>
            <a:r>
              <a:rPr lang="fa-IR" sz="3300" dirty="0"/>
              <a:t>در مسئولیت کیفری، علاوه بر مجنی علیه، جامعه نیز از وقوع جرم متضرر میشود؛ </a:t>
            </a:r>
          </a:p>
          <a:p>
            <a:r>
              <a:rPr lang="fa-IR" sz="3300" dirty="0"/>
              <a:t>در مسئولیت مدنی، متضرر یک شخص خصوصی است.</a:t>
            </a:r>
          </a:p>
          <a:p>
            <a:endParaRPr lang="en-US" sz="3300" dirty="0"/>
          </a:p>
        </p:txBody>
      </p:sp>
    </p:spTree>
    <p:extLst>
      <p:ext uri="{BB962C8B-B14F-4D97-AF65-F5344CB8AC3E}">
        <p14:creationId xmlns:p14="http://schemas.microsoft.com/office/powerpoint/2010/main" val="3713021497"/>
      </p:ext>
    </p:extLst>
  </p:cSld>
  <p:clrMapOvr>
    <a:masterClrMapping/>
  </p:clrMapOvr>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DD9EA9-1C9D-4A7D-B412-DED26EF38740}"/>
              </a:ext>
            </a:extLst>
          </p:cNvPr>
          <p:cNvSpPr>
            <a:spLocks noGrp="1"/>
          </p:cNvSpPr>
          <p:nvPr>
            <p:ph type="title"/>
          </p:nvPr>
        </p:nvSpPr>
        <p:spPr/>
        <p:txBody>
          <a:bodyPr>
            <a:normAutofit/>
          </a:bodyPr>
          <a:lstStyle/>
          <a:p>
            <a:r>
              <a:rPr lang="fa-IR" sz="4800" dirty="0"/>
              <a:t>مسئولیت کیفری پزشک</a:t>
            </a:r>
            <a:endParaRPr lang="en-US" sz="4800" dirty="0"/>
          </a:p>
        </p:txBody>
      </p:sp>
      <p:graphicFrame>
        <p:nvGraphicFramePr>
          <p:cNvPr id="4" name="Content Placeholder 3">
            <a:extLst>
              <a:ext uri="{FF2B5EF4-FFF2-40B4-BE49-F238E27FC236}">
                <a16:creationId xmlns:a16="http://schemas.microsoft.com/office/drawing/2014/main" id="{3B7F0F1D-778E-40FC-AD18-30C6F7260987}"/>
              </a:ext>
            </a:extLst>
          </p:cNvPr>
          <p:cNvGraphicFramePr>
            <a:graphicFrameLocks noGrp="1"/>
          </p:cNvGraphicFramePr>
          <p:nvPr>
            <p:ph idx="1"/>
            <p:extLst>
              <p:ext uri="{D42A27DB-BD31-4B8C-83A1-F6EECF244321}">
                <p14:modId xmlns:p14="http://schemas.microsoft.com/office/powerpoint/2010/main" val="2559058739"/>
              </p:ext>
            </p:extLst>
          </p:nvPr>
        </p:nvGraphicFramePr>
        <p:xfrm>
          <a:off x="838200" y="1690688"/>
          <a:ext cx="10515600" cy="448627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69766586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Custom 1">
      <a:majorFont>
        <a:latin typeface="Calibri Light"/>
        <a:ea typeface=""/>
        <a:cs typeface="B Nazanin"/>
      </a:majorFont>
      <a:minorFont>
        <a:latin typeface="Calibri"/>
        <a:ea typeface=""/>
        <a:cs typeface="Arial"/>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2042</TotalTime>
  <Words>9466</Words>
  <Application>Microsoft Office PowerPoint</Application>
  <PresentationFormat>Widescreen</PresentationFormat>
  <Paragraphs>649</Paragraphs>
  <Slides>132</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132</vt:i4>
      </vt:variant>
    </vt:vector>
  </HeadingPairs>
  <TitlesOfParts>
    <vt:vector size="137" baseType="lpstr">
      <vt:lpstr>Arial</vt:lpstr>
      <vt:lpstr>B Nazanin</vt:lpstr>
      <vt:lpstr>Calibri</vt:lpstr>
      <vt:lpstr>Calibri Light</vt:lpstr>
      <vt:lpstr>Office Theme</vt:lpstr>
      <vt:lpstr>مبانی و قواعد حقوق پزشکی      به کوشش دکتر بهروز کارخانه ای مدیر گروه اخلاق در آموزش علوم پزشکی همدان  </vt:lpstr>
      <vt:lpstr>مبانی و قواعد حقوق پزشکی</vt:lpstr>
      <vt:lpstr>هدف قواعد حقوقی</vt:lpstr>
      <vt:lpstr>نیروهای ایجاد حقوق</vt:lpstr>
      <vt:lpstr>عدالت و اخلاق</vt:lpstr>
      <vt:lpstr>حقوق و دولت</vt:lpstr>
      <vt:lpstr>قاعده‌ی حقوقی </vt:lpstr>
      <vt:lpstr>حقوق عمومی و خصوصی</vt:lpstr>
      <vt:lpstr>شاخه های حقوق </vt:lpstr>
      <vt:lpstr>منابع حقوق</vt:lpstr>
      <vt:lpstr>قانون</vt:lpstr>
      <vt:lpstr>PowerPoint Presentation</vt:lpstr>
      <vt:lpstr>اصول کلی حقوقی</vt:lpstr>
      <vt:lpstr>رویه ی قضایی</vt:lpstr>
      <vt:lpstr>PowerPoint Presentation</vt:lpstr>
      <vt:lpstr>نقص قانون</vt:lpstr>
      <vt:lpstr>سکوت قانون</vt:lpstr>
      <vt:lpstr>اجمال قانون</vt:lpstr>
      <vt:lpstr>تناقض قوانین</vt:lpstr>
      <vt:lpstr>مفهوم حق</vt:lpstr>
      <vt:lpstr>گروههای حق فردی</vt:lpstr>
      <vt:lpstr>حقوق سیاسی</vt:lpstr>
      <vt:lpstr>حقوق عمومی</vt:lpstr>
      <vt:lpstr>حقوق خصوصی</vt:lpstr>
      <vt:lpstr>اعمال و وقایع حقوقی </vt:lpstr>
      <vt:lpstr>قرارداد یا عقد</vt:lpstr>
      <vt:lpstr>نتایج قرارداد</vt:lpstr>
      <vt:lpstr>صحت قرارداد</vt:lpstr>
      <vt:lpstr>عقد باطل و غیر نافذ</vt:lpstr>
      <vt:lpstr>قصد و رضای دو طرف</vt:lpstr>
      <vt:lpstr>زایل کننده اراده</vt:lpstr>
      <vt:lpstr>اشتباه</vt:lpstr>
      <vt:lpstr>اکراه</vt:lpstr>
      <vt:lpstr>موضوع معامله</vt:lpstr>
      <vt:lpstr>مشروعیت جهت معامله</vt:lpstr>
      <vt:lpstr>ارکان تعهد</vt:lpstr>
      <vt:lpstr>اهلیت و اختیار دو طرف</vt:lpstr>
      <vt:lpstr>اهلیت</vt:lpstr>
      <vt:lpstr>اهلیت تصرف</vt:lpstr>
      <vt:lpstr>رشید و عاقل</vt:lpstr>
      <vt:lpstr>محجور</vt:lpstr>
      <vt:lpstr>بلوغ</vt:lpstr>
      <vt:lpstr>صغیر ممیز و غیرممیز </vt:lpstr>
      <vt:lpstr>رشد </vt:lpstr>
      <vt:lpstr>سفیه</vt:lpstr>
      <vt:lpstr>جنون</vt:lpstr>
      <vt:lpstr>اختیار یا سمت</vt:lpstr>
      <vt:lpstr>اقسام اقدام غیر اصیل</vt:lpstr>
      <vt:lpstr>اثبات حق</vt:lpstr>
      <vt:lpstr>اثبات حق</vt:lpstr>
      <vt:lpstr>اقرار</vt:lpstr>
      <vt:lpstr>سند</vt:lpstr>
      <vt:lpstr>شروط سند رسمی</vt:lpstr>
      <vt:lpstr>شهادت و سوگند</vt:lpstr>
      <vt:lpstr>اِماره</vt:lpstr>
      <vt:lpstr>مسئولیت</vt:lpstr>
      <vt:lpstr>شروط جبران خسارت</vt:lpstr>
      <vt:lpstr>شرط عدم مسئولیت </vt:lpstr>
      <vt:lpstr>معافیت مدیون</vt:lpstr>
      <vt:lpstr>مسئولیت مدنی</vt:lpstr>
      <vt:lpstr>مسئولیت مدنی</vt:lpstr>
      <vt:lpstr>مسئولیت مدنی اتلاف</vt:lpstr>
      <vt:lpstr>مسئولیت مدنی تسبیب</vt:lpstr>
      <vt:lpstr>تفاوت تسبیب و اتلاف</vt:lpstr>
      <vt:lpstr>تقصیر، تعدی، تفریط</vt:lpstr>
      <vt:lpstr>مصادیق تقصیر پزشکی طبق ماده ی ۳۳۶ قانون مجازات اسلامی</vt:lpstr>
      <vt:lpstr>بی مبالاتی و بی احتیاطی</vt:lpstr>
      <vt:lpstr>عدم مهارت و عدم رعایت نظامات دولتی</vt:lpstr>
      <vt:lpstr>نظریه های مسئولیت مدنی</vt:lpstr>
      <vt:lpstr>تفاوت مسئولیت اخلاقی و مدنی</vt:lpstr>
      <vt:lpstr>تفاوت مسئولیت اخلاقی و مدنی</vt:lpstr>
      <vt:lpstr>تفاوت مسئولیت کیفری و مدنی</vt:lpstr>
      <vt:lpstr>تفاوت مسئولیت کیفری و مدنی تحقق جرم</vt:lpstr>
      <vt:lpstr>تفاوت مسئولیت کیفری و مدنی</vt:lpstr>
      <vt:lpstr>دیه وصف حقوقی دیه</vt:lpstr>
      <vt:lpstr>تقصیر شغلی و مسئولیت حرفهای</vt:lpstr>
      <vt:lpstr>مسئولیت پزشک، مفاد و طبیعت تعهد</vt:lpstr>
      <vt:lpstr>مسئولیت پزشک، مفاد و طبیعت تعهد</vt:lpstr>
      <vt:lpstr>مسئولیت پزشک، مفاد و طبیعت تعهد</vt:lpstr>
      <vt:lpstr>مسئولیت پزشک، مفاد و طبیعت تعهد</vt:lpstr>
      <vt:lpstr>پیشینه ی مسئولیت پزشکی در فقه</vt:lpstr>
      <vt:lpstr>پیشینه ی مسئولیت پزشکی در فقه</vt:lpstr>
      <vt:lpstr>پیشینه ی مسئولیت پزشکی در فقه</vt:lpstr>
      <vt:lpstr>پیشینه ی مسئولیت پزشکی در فقه</vt:lpstr>
      <vt:lpstr>پیشینه ی مسئولیت پزشکی در فقه</vt:lpstr>
      <vt:lpstr>پیشینه ی مسئولیت پزشکی در فقه</vt:lpstr>
      <vt:lpstr>پیشینه ی مسئولیت پزشکی در فقه</vt:lpstr>
      <vt:lpstr>پیشینه ی مسئولیت پزشکی در فقه</vt:lpstr>
      <vt:lpstr>پیشینه ی مسئولیت پزشکی در فقه</vt:lpstr>
      <vt:lpstr>پیشینه ی مسئولیت پزشکی در فقه</vt:lpstr>
      <vt:lpstr>تحصیل برائت</vt:lpstr>
      <vt:lpstr>تحصیل برائت</vt:lpstr>
      <vt:lpstr>نتیجه؛ فرض ضمان</vt:lpstr>
      <vt:lpstr>PowerPoint Presentation</vt:lpstr>
      <vt:lpstr>نتیجه؛ فرض ضمان معیار برائت</vt:lpstr>
      <vt:lpstr>مبنای مسئولیت</vt:lpstr>
      <vt:lpstr>خطای پزشک</vt:lpstr>
      <vt:lpstr>مسئولیت کیفری پزشک</vt:lpstr>
      <vt:lpstr>مسئولیت کیفری پزشک</vt:lpstr>
      <vt:lpstr>مسئولیت کیفری پزشک</vt:lpstr>
      <vt:lpstr>مسئولیت انتظامی پزشک</vt:lpstr>
      <vt:lpstr>مسئولیت انتظامی پزشک</vt:lpstr>
      <vt:lpstr>ماهیت قرارداد معالجه</vt:lpstr>
      <vt:lpstr>ماهیت قرارداد معالجه</vt:lpstr>
      <vt:lpstr>نظریه قرارداد اجاره ی اشخاص</vt:lpstr>
      <vt:lpstr>نظریه ی جعاله بودن عقد معالجه </vt:lpstr>
      <vt:lpstr>نظریه ی جعاله بودن عقد معالجه </vt:lpstr>
      <vt:lpstr>نظریه ی وکالت </vt:lpstr>
      <vt:lpstr>نظریه ی عقد نامعین (خاص) </vt:lpstr>
      <vt:lpstr>قتل و صدمات بدنی شبه عمد </vt:lpstr>
      <vt:lpstr>موارد شبه عمد</vt:lpstr>
      <vt:lpstr>PowerPoint Presentation</vt:lpstr>
      <vt:lpstr>عناصر تشکیل دهنده ی قتل و صدمات بدنی شبه عمدی</vt:lpstr>
      <vt:lpstr>رابطه ی علیت </vt:lpstr>
      <vt:lpstr>مسئولیت قانونی پزشک و آثار آن</vt:lpstr>
      <vt:lpstr>مسئولیت قانونی پزشک و آثار آن</vt:lpstr>
      <vt:lpstr>تعهد به وسیله و تعهد به نتيجه </vt:lpstr>
      <vt:lpstr>خطای پزشكی </vt:lpstr>
      <vt:lpstr>مفهوم و معیار سنجش خطای پزشکی خطای شغلی و خطای عادی </vt:lpstr>
      <vt:lpstr>مفهوم و معیار سنجش خطای پزشکی خطای شغلی و خطای عادی </vt:lpstr>
      <vt:lpstr>مفهوم و معیار سنجش خطای پزشکی خطای شغلی و خطای عادی </vt:lpstr>
      <vt:lpstr>مصادیق عمومی خطای پزشک</vt:lpstr>
      <vt:lpstr>مرحله ی تشخیص</vt:lpstr>
      <vt:lpstr>خطای در معالجه</vt:lpstr>
      <vt:lpstr>خطا در عمل جراحی</vt:lpstr>
      <vt:lpstr>خطا در عمل جراحی</vt:lpstr>
      <vt:lpstr>مثالهای از دیدگاه حقوقی کشورها درباره ی رابطه ی علیت در آسیب و خسارت وارد به بیمار یا شخص ثالث</vt:lpstr>
      <vt:lpstr>مواد قانونی</vt:lpstr>
      <vt:lpstr>مواد قانونی</vt:lpstr>
      <vt:lpstr>مواد قانونی</vt:lpstr>
      <vt:lpstr>مواد قانونی</vt:lpstr>
      <vt:lpstr>پایان</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مبانی و قواعد حقوق پزشکی</dc:title>
  <dc:creator>novin</dc:creator>
  <cp:lastModifiedBy>Behrouz Karkhanei</cp:lastModifiedBy>
  <cp:revision>32</cp:revision>
  <cp:lastPrinted>2021-07-29T14:57:42Z</cp:lastPrinted>
  <dcterms:created xsi:type="dcterms:W3CDTF">2020-12-05T20:23:03Z</dcterms:created>
  <dcterms:modified xsi:type="dcterms:W3CDTF">2021-07-29T19:56:59Z</dcterms:modified>
</cp:coreProperties>
</file>